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436" r:id="rId3"/>
    <p:sldId id="437" r:id="rId4"/>
    <p:sldId id="438" r:id="rId5"/>
    <p:sldId id="476" r:id="rId6"/>
    <p:sldId id="473" r:id="rId8"/>
    <p:sldId id="490" r:id="rId9"/>
    <p:sldId id="474" r:id="rId10"/>
    <p:sldId id="491" r:id="rId11"/>
    <p:sldId id="453" r:id="rId12"/>
    <p:sldId id="444" r:id="rId13"/>
    <p:sldId id="479" r:id="rId14"/>
    <p:sldId id="440" r:id="rId15"/>
    <p:sldId id="452" r:id="rId16"/>
    <p:sldId id="477" r:id="rId17"/>
    <p:sldId id="478" r:id="rId18"/>
    <p:sldId id="441" r:id="rId19"/>
    <p:sldId id="450" r:id="rId20"/>
    <p:sldId id="504" r:id="rId21"/>
    <p:sldId id="442"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4FF"/>
    <a:srgbClr val="50ACFF"/>
    <a:srgbClr val="7FCCFF"/>
    <a:srgbClr val="FFFFFF"/>
    <a:srgbClr val="70A8F6"/>
    <a:srgbClr val="B6C4F8"/>
    <a:srgbClr val="00A7E4"/>
    <a:srgbClr val="2E78F6"/>
    <a:srgbClr val="00CC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9" autoAdjust="0"/>
    <p:restoredTop sz="94660"/>
  </p:normalViewPr>
  <p:slideViewPr>
    <p:cSldViewPr snapToGrid="0" showGuides="1">
      <p:cViewPr varScale="1">
        <p:scale>
          <a:sx n="114" d="100"/>
          <a:sy n="114" d="100"/>
        </p:scale>
        <p:origin x="-468" y="-108"/>
      </p:cViewPr>
      <p:guideLst>
        <p:guide orient="horz" pos="2126"/>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97.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D35E6484-8DB2-4633-88C2-A505B82BA3A9}"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4909A1F2-28A1-4B22-AB88-37B0330040B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4"/>
        <p:cNvGrpSpPr/>
        <p:nvPr/>
      </p:nvGrpSpPr>
      <p:grpSpPr>
        <a:xfrm>
          <a:off x="0" y="0"/>
          <a:ext cx="0" cy="0"/>
          <a:chOff x="0" y="0"/>
          <a:chExt cx="0" cy="0"/>
        </a:xfrm>
      </p:grpSpPr>
      <p:sp>
        <p:nvSpPr>
          <p:cNvPr id="635" name="Google Shape;63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p>
        </p:txBody>
      </p:sp>
      <p:sp>
        <p:nvSpPr>
          <p:cNvPr id="636" name="Google Shape;63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2_标题和内容">
    <p:spTree>
      <p:nvGrpSpPr>
        <p:cNvPr id="1" name=""/>
        <p:cNvGrpSpPr/>
        <p:nvPr/>
      </p:nvGrpSpPr>
      <p:grpSpPr>
        <a:xfrm>
          <a:off x="0" y="0"/>
          <a:ext cx="0" cy="0"/>
          <a:chOff x="0" y="0"/>
          <a:chExt cx="0" cy="0"/>
        </a:xfrm>
      </p:grpSpPr>
      <p:grpSp>
        <p:nvGrpSpPr>
          <p:cNvPr id="2" name="组合 1"/>
          <p:cNvGrpSpPr/>
          <p:nvPr userDrawn="1"/>
        </p:nvGrpSpPr>
        <p:grpSpPr>
          <a:xfrm>
            <a:off x="3360611" y="311152"/>
            <a:ext cx="740324" cy="810992"/>
            <a:chOff x="2756181" y="52529"/>
            <a:chExt cx="1479623" cy="1620860"/>
          </a:xfrm>
        </p:grpSpPr>
        <p:pic>
          <p:nvPicPr>
            <p:cNvPr id="20" name="图片 19"/>
            <p:cNvPicPr>
              <a:picLocks noChangeAspect="1"/>
            </p:cNvPicPr>
            <p:nvPr userDrawn="1"/>
          </p:nvPicPr>
          <p:blipFill>
            <a:blip r:embed="rId2" cstate="screen"/>
            <a:stretch>
              <a:fillRect/>
            </a:stretch>
          </p:blipFill>
          <p:spPr>
            <a:xfrm rot="19717713">
              <a:off x="2756181" y="52529"/>
              <a:ext cx="1479623" cy="1620860"/>
            </a:xfrm>
            <a:prstGeom prst="rect">
              <a:avLst/>
            </a:prstGeom>
          </p:spPr>
        </p:pic>
        <p:sp>
          <p:nvSpPr>
            <p:cNvPr id="21" name="菱形 20"/>
            <p:cNvSpPr/>
            <p:nvPr userDrawn="1"/>
          </p:nvSpPr>
          <p:spPr>
            <a:xfrm>
              <a:off x="3703066" y="319827"/>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userDrawn="1"/>
          </p:nvSpPr>
          <p:spPr>
            <a:xfrm>
              <a:off x="3764567" y="1107270"/>
              <a:ext cx="168336" cy="168336"/>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任意多边形: 形状 23"/>
          <p:cNvSpPr/>
          <p:nvPr userDrawn="1"/>
        </p:nvSpPr>
        <p:spPr>
          <a:xfrm>
            <a:off x="11991340" y="6273800"/>
            <a:ext cx="200660" cy="401320"/>
          </a:xfrm>
          <a:custGeom>
            <a:avLst/>
            <a:gdLst>
              <a:gd name="connsiteX0" fmla="*/ 200660 w 200660"/>
              <a:gd name="connsiteY0" fmla="*/ 0 h 401320"/>
              <a:gd name="connsiteX1" fmla="*/ 200660 w 200660"/>
              <a:gd name="connsiteY1" fmla="*/ 401320 h 401320"/>
              <a:gd name="connsiteX2" fmla="*/ 0 w 200660"/>
              <a:gd name="connsiteY2" fmla="*/ 200660 h 401320"/>
            </a:gdLst>
            <a:ahLst/>
            <a:cxnLst>
              <a:cxn ang="0">
                <a:pos x="connsiteX0" y="connsiteY0"/>
              </a:cxn>
              <a:cxn ang="0">
                <a:pos x="connsiteX1" y="connsiteY1"/>
              </a:cxn>
              <a:cxn ang="0">
                <a:pos x="connsiteX2" y="connsiteY2"/>
              </a:cxn>
            </a:cxnLst>
            <a:rect l="l" t="t" r="r" b="b"/>
            <a:pathLst>
              <a:path w="200660" h="401320">
                <a:moveTo>
                  <a:pt x="200660" y="0"/>
                </a:moveTo>
                <a:lnTo>
                  <a:pt x="200660" y="401320"/>
                </a:lnTo>
                <a:lnTo>
                  <a:pt x="0" y="200660"/>
                </a:lnTo>
                <a:close/>
              </a:path>
            </a:pathLst>
          </a:cu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a:off x="11414760" y="6446520"/>
            <a:ext cx="777240" cy="411480"/>
          </a:xfrm>
          <a:custGeom>
            <a:avLst/>
            <a:gdLst>
              <a:gd name="connsiteX0" fmla="*/ 411480 w 777240"/>
              <a:gd name="connsiteY0" fmla="*/ 0 h 411480"/>
              <a:gd name="connsiteX1" fmla="*/ 777240 w 777240"/>
              <a:gd name="connsiteY1" fmla="*/ 365760 h 411480"/>
              <a:gd name="connsiteX2" fmla="*/ 777240 w 777240"/>
              <a:gd name="connsiteY2" fmla="*/ 411480 h 411480"/>
              <a:gd name="connsiteX3" fmla="*/ 0 w 77724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777240" h="411480">
                <a:moveTo>
                  <a:pt x="411480" y="0"/>
                </a:moveTo>
                <a:lnTo>
                  <a:pt x="777240" y="365760"/>
                </a:lnTo>
                <a:lnTo>
                  <a:pt x="777240" y="411480"/>
                </a:lnTo>
                <a:lnTo>
                  <a:pt x="0" y="411480"/>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flipH="1">
            <a:off x="8098878" y="311153"/>
            <a:ext cx="740322" cy="810990"/>
            <a:chOff x="2756181" y="52529"/>
            <a:chExt cx="1479623" cy="1620860"/>
          </a:xfrm>
        </p:grpSpPr>
        <p:pic>
          <p:nvPicPr>
            <p:cNvPr id="10" name="图片 9"/>
            <p:cNvPicPr>
              <a:picLocks noChangeAspect="1"/>
            </p:cNvPicPr>
            <p:nvPr userDrawn="1"/>
          </p:nvPicPr>
          <p:blipFill>
            <a:blip r:embed="rId2" cstate="screen"/>
            <a:stretch>
              <a:fillRect/>
            </a:stretch>
          </p:blipFill>
          <p:spPr>
            <a:xfrm rot="19717713">
              <a:off x="2756181" y="52529"/>
              <a:ext cx="1479623" cy="1620860"/>
            </a:xfrm>
            <a:prstGeom prst="rect">
              <a:avLst/>
            </a:prstGeom>
          </p:spPr>
        </p:pic>
        <p:sp>
          <p:nvSpPr>
            <p:cNvPr id="11" name="菱形 10"/>
            <p:cNvSpPr/>
            <p:nvPr userDrawn="1"/>
          </p:nvSpPr>
          <p:spPr>
            <a:xfrm>
              <a:off x="3703066" y="319827"/>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userDrawn="1"/>
          </p:nvSpPr>
          <p:spPr>
            <a:xfrm>
              <a:off x="3764567" y="1107270"/>
              <a:ext cx="168336" cy="168336"/>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 name="直接连接符 3"/>
          <p:cNvCxnSpPr/>
          <p:nvPr userDrawn="1"/>
        </p:nvCxnSpPr>
        <p:spPr>
          <a:xfrm>
            <a:off x="8731045" y="707923"/>
            <a:ext cx="2418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1032387" y="707923"/>
            <a:ext cx="241873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
        <p:nvSpPr>
          <p:cNvPr id="7" name="矩形 6"/>
          <p:cNvSpPr/>
          <p:nvPr userDrawn="1"/>
        </p:nvSpPr>
        <p:spPr>
          <a:xfrm>
            <a:off x="8885244" y="6414793"/>
            <a:ext cx="966254"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09650" y="1238250"/>
            <a:ext cx="3257550" cy="4362450"/>
          </a:xfrm>
          <a:custGeom>
            <a:avLst/>
            <a:gdLst>
              <a:gd name="connsiteX0" fmla="*/ 0 w 3257550"/>
              <a:gd name="connsiteY0" fmla="*/ 0 h 4362450"/>
              <a:gd name="connsiteX1" fmla="*/ 3257550 w 3257550"/>
              <a:gd name="connsiteY1" fmla="*/ 0 h 4362450"/>
              <a:gd name="connsiteX2" fmla="*/ 3257550 w 3257550"/>
              <a:gd name="connsiteY2" fmla="*/ 4362450 h 4362450"/>
              <a:gd name="connsiteX3" fmla="*/ 0 w 325755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3257550" h="4362450">
                <a:moveTo>
                  <a:pt x="0" y="0"/>
                </a:moveTo>
                <a:lnTo>
                  <a:pt x="3257550" y="0"/>
                </a:lnTo>
                <a:lnTo>
                  <a:pt x="3257550" y="4362450"/>
                </a:lnTo>
                <a:lnTo>
                  <a:pt x="0" y="4362450"/>
                </a:lnTo>
                <a:close/>
              </a:path>
            </a:pathLst>
          </a:custGeom>
        </p:spPr>
        <p:txBody>
          <a:bodyPr wrap="square">
            <a:noAutofit/>
          </a:body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96"/>
        <p:cNvGrpSpPr/>
        <p:nvPr/>
      </p:nvGrpSpPr>
      <p:grpSpPr>
        <a:xfrm>
          <a:off x="0" y="0"/>
          <a:ext cx="0" cy="0"/>
          <a:chOff x="0" y="0"/>
          <a:chExt cx="0" cy="0"/>
        </a:xfrm>
      </p:grpSpPr>
      <p:sp>
        <p:nvSpPr>
          <p:cNvPr id="97" name="Google Shape;97;p36"/>
          <p:cNvSpPr>
            <a:spLocks noGrp="1"/>
          </p:cNvSpPr>
          <p:nvPr>
            <p:ph type="pic" idx="2"/>
          </p:nvPr>
        </p:nvSpPr>
        <p:spPr>
          <a:xfrm>
            <a:off x="723900" y="762000"/>
            <a:ext cx="5330952" cy="5334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8" name="Google Shape;98;p36"/>
          <p:cNvSpPr>
            <a:spLocks noGrp="1"/>
          </p:cNvSpPr>
          <p:nvPr>
            <p:ph type="pic" idx="3"/>
          </p:nvPr>
        </p:nvSpPr>
        <p:spPr>
          <a:xfrm>
            <a:off x="2277023" y="1495856"/>
            <a:ext cx="2250830" cy="39446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transition spd="slow"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tags" Target="../tags/tag6.xml"/><Relationship Id="rId21" Type="http://schemas.openxmlformats.org/officeDocument/2006/relationships/tags" Target="../tags/tag5.xml"/><Relationship Id="rId20" Type="http://schemas.openxmlformats.org/officeDocument/2006/relationships/tags" Target="../tags/tag4.xml"/><Relationship Id="rId2" Type="http://schemas.openxmlformats.org/officeDocument/2006/relationships/slideLayout" Target="../slideLayouts/slideLayout2.xml"/><Relationship Id="rId19" Type="http://schemas.openxmlformats.org/officeDocument/2006/relationships/tags" Target="../tags/tag3.xml"/><Relationship Id="rId18" Type="http://schemas.openxmlformats.org/officeDocument/2006/relationships/tags" Target="../tags/tag2.xml"/><Relationship Id="rId17" Type="http://schemas.openxmlformats.org/officeDocument/2006/relationships/image" Target="../media/image2.png"/><Relationship Id="rId16" Type="http://schemas.openxmlformats.org/officeDocument/2006/relationships/tags" Target="../tags/tag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FCD31-AC67-4589-B142-E3015FA5E7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7A365-6B56-4F2C-9A6E-2FC4A4970BAF}" type="slidenum">
              <a:rPr lang="zh-CN" altLang="en-US" smtClean="0"/>
            </a:fld>
            <a:endParaRPr lang="zh-CN" altLang="en-US"/>
          </a:p>
        </p:txBody>
      </p:sp>
      <p:grpSp>
        <p:nvGrpSpPr>
          <p:cNvPr id="8" name="组合 7"/>
          <p:cNvGrpSpPr/>
          <p:nvPr userDrawn="1"/>
        </p:nvGrpSpPr>
        <p:grpSpPr>
          <a:xfrm>
            <a:off x="991235" y="175260"/>
            <a:ext cx="10172700" cy="833120"/>
            <a:chOff x="1603" y="490"/>
            <a:chExt cx="16020" cy="1312"/>
          </a:xfrm>
        </p:grpSpPr>
        <p:grpSp>
          <p:nvGrpSpPr>
            <p:cNvPr id="9" name="组合 8"/>
            <p:cNvGrpSpPr/>
            <p:nvPr/>
          </p:nvGrpSpPr>
          <p:grpSpPr>
            <a:xfrm>
              <a:off x="1603" y="490"/>
              <a:ext cx="4888" cy="1312"/>
              <a:chOff x="1569" y="1292"/>
              <a:chExt cx="4888" cy="1312"/>
            </a:xfrm>
          </p:grpSpPr>
          <p:grpSp>
            <p:nvGrpSpPr>
              <p:cNvPr id="10" name="组合 9"/>
              <p:cNvGrpSpPr/>
              <p:nvPr/>
            </p:nvGrpSpPr>
            <p:grpSpPr>
              <a:xfrm>
                <a:off x="5260" y="1292"/>
                <a:ext cx="1197" cy="1312"/>
                <a:chOff x="5260" y="1292"/>
                <a:chExt cx="1197" cy="1312"/>
              </a:xfrm>
            </p:grpSpPr>
            <p:pic>
              <p:nvPicPr>
                <p:cNvPr id="11" name="PA-图片 17"/>
                <p:cNvPicPr>
                  <a:picLocks noChangeAspect="1"/>
                </p:cNvPicPr>
                <p:nvPr>
                  <p:custDataLst>
                    <p:tags r:id="rId16"/>
                  </p:custDataLst>
                </p:nvPr>
              </p:nvPicPr>
              <p:blipFill>
                <a:blip r:embed="rId17" cstate="screen"/>
                <a:stretch>
                  <a:fillRect/>
                </a:stretch>
              </p:blipFill>
              <p:spPr>
                <a:xfrm rot="19800000">
                  <a:off x="5260" y="1292"/>
                  <a:ext cx="1197" cy="1312"/>
                </a:xfrm>
                <a:prstGeom prst="rect">
                  <a:avLst/>
                </a:prstGeom>
              </p:spPr>
            </p:pic>
            <p:sp>
              <p:nvSpPr>
                <p:cNvPr id="12" name="PA-菱形 24"/>
                <p:cNvSpPr/>
                <p:nvPr>
                  <p:custDataLst>
                    <p:tags r:id="rId18"/>
                  </p:custDataLst>
                </p:nvPr>
              </p:nvSpPr>
              <p:spPr>
                <a:xfrm rot="21060000">
                  <a:off x="5998" y="1490"/>
                  <a:ext cx="263" cy="243"/>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4" name="PA-菱形 24"/>
                <p:cNvSpPr/>
                <p:nvPr>
                  <p:custDataLst>
                    <p:tags r:id="rId19"/>
                  </p:custDataLst>
                </p:nvPr>
              </p:nvSpPr>
              <p:spPr>
                <a:xfrm>
                  <a:off x="6045" y="2136"/>
                  <a:ext cx="170" cy="155"/>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cxnSp>
            <p:nvCxnSpPr>
              <p:cNvPr id="26" name="直接连接符 25"/>
              <p:cNvCxnSpPr/>
              <p:nvPr/>
            </p:nvCxnSpPr>
            <p:spPr>
              <a:xfrm flipH="1">
                <a:off x="1569" y="1939"/>
                <a:ext cx="388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flipH="1">
              <a:off x="12735" y="490"/>
              <a:ext cx="4888" cy="1312"/>
              <a:chOff x="1569" y="1292"/>
              <a:chExt cx="4888" cy="1312"/>
            </a:xfrm>
          </p:grpSpPr>
          <p:grpSp>
            <p:nvGrpSpPr>
              <p:cNvPr id="28" name="组合 27"/>
              <p:cNvGrpSpPr/>
              <p:nvPr/>
            </p:nvGrpSpPr>
            <p:grpSpPr>
              <a:xfrm>
                <a:off x="5260" y="1292"/>
                <a:ext cx="1197" cy="1312"/>
                <a:chOff x="5260" y="1292"/>
                <a:chExt cx="1197" cy="1312"/>
              </a:xfrm>
            </p:grpSpPr>
            <p:pic>
              <p:nvPicPr>
                <p:cNvPr id="29" name="PA-图片 17"/>
                <p:cNvPicPr>
                  <a:picLocks noChangeAspect="1"/>
                </p:cNvPicPr>
                <p:nvPr>
                  <p:custDataLst>
                    <p:tags r:id="rId20"/>
                  </p:custDataLst>
                </p:nvPr>
              </p:nvPicPr>
              <p:blipFill>
                <a:blip r:embed="rId17" cstate="screen"/>
                <a:stretch>
                  <a:fillRect/>
                </a:stretch>
              </p:blipFill>
              <p:spPr>
                <a:xfrm rot="19800000">
                  <a:off x="5260" y="1292"/>
                  <a:ext cx="1197" cy="1312"/>
                </a:xfrm>
                <a:prstGeom prst="rect">
                  <a:avLst/>
                </a:prstGeom>
              </p:spPr>
            </p:pic>
            <p:sp>
              <p:nvSpPr>
                <p:cNvPr id="30" name="PA-菱形 24"/>
                <p:cNvSpPr/>
                <p:nvPr>
                  <p:custDataLst>
                    <p:tags r:id="rId21"/>
                  </p:custDataLst>
                </p:nvPr>
              </p:nvSpPr>
              <p:spPr>
                <a:xfrm rot="21060000">
                  <a:off x="5998" y="1490"/>
                  <a:ext cx="263" cy="243"/>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1" name="PA-菱形 24"/>
                <p:cNvSpPr/>
                <p:nvPr>
                  <p:custDataLst>
                    <p:tags r:id="rId22"/>
                  </p:custDataLst>
                </p:nvPr>
              </p:nvSpPr>
              <p:spPr>
                <a:xfrm>
                  <a:off x="6045" y="2136"/>
                  <a:ext cx="170" cy="155"/>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cxnSp>
            <p:nvCxnSpPr>
              <p:cNvPr id="32" name="直接连接符 31"/>
              <p:cNvCxnSpPr/>
              <p:nvPr/>
            </p:nvCxnSpPr>
            <p:spPr>
              <a:xfrm flipH="1">
                <a:off x="1569" y="1939"/>
                <a:ext cx="3887" cy="0"/>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1.xml"/><Relationship Id="rId7" Type="http://schemas.openxmlformats.org/officeDocument/2006/relationships/image" Target="../media/image5.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image" Target="../media/image4.png"/><Relationship Id="rId3" Type="http://schemas.openxmlformats.org/officeDocument/2006/relationships/tags" Target="../tags/tag8.xml"/><Relationship Id="rId2" Type="http://schemas.openxmlformats.org/officeDocument/2006/relationships/image" Target="../media/image3.png"/><Relationship Id="rId17" Type="http://schemas.openxmlformats.org/officeDocument/2006/relationships/slideLayout" Target="../slideLayouts/slideLayout2.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image" Target="../media/image7.jpeg"/><Relationship Id="rId12" Type="http://schemas.openxmlformats.org/officeDocument/2006/relationships/tags" Target="../tags/tag13.xml"/><Relationship Id="rId11" Type="http://schemas.openxmlformats.org/officeDocument/2006/relationships/image" Target="../media/image2.png"/><Relationship Id="rId10" Type="http://schemas.openxmlformats.org/officeDocument/2006/relationships/tags" Target="../tags/tag12.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6" Type="http://schemas.openxmlformats.org/officeDocument/2006/relationships/slideLayout" Target="../slideLayouts/slideLayout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6.xml"/></Relationships>
</file>

<file path=ppt/slides/_rels/slide11.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3" Type="http://schemas.openxmlformats.org/officeDocument/2006/relationships/slideLayout" Target="../slideLayouts/slideLayout1.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tags" Target="../tags/tag91.xml"/></Relationships>
</file>

<file path=ppt/slides/_rels/slide12.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image" Target="../media/image9.png"/><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image" Target="../media/image10.png"/><Relationship Id="rId20" Type="http://schemas.openxmlformats.org/officeDocument/2006/relationships/slideLayout" Target="../slideLayouts/slideLayout2.xml"/><Relationship Id="rId2" Type="http://schemas.openxmlformats.org/officeDocument/2006/relationships/tags" Target="../tags/tag104.xml"/><Relationship Id="rId19" Type="http://schemas.openxmlformats.org/officeDocument/2006/relationships/tags" Target="../tags/tag118.xml"/><Relationship Id="rId18" Type="http://schemas.openxmlformats.org/officeDocument/2006/relationships/tags" Target="../tags/tag117.xml"/><Relationship Id="rId17" Type="http://schemas.openxmlformats.org/officeDocument/2006/relationships/tags" Target="../tags/tag116.xml"/><Relationship Id="rId16" Type="http://schemas.openxmlformats.org/officeDocument/2006/relationships/tags" Target="../tags/tag115.xml"/><Relationship Id="rId15" Type="http://schemas.openxmlformats.org/officeDocument/2006/relationships/tags" Target="../tags/tag114.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image" Target="../media/image11.jpeg"/><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5" Type="http://schemas.openxmlformats.org/officeDocument/2006/relationships/slideLayout" Target="../slideLayouts/slideLayout1.xml"/><Relationship Id="rId34" Type="http://schemas.openxmlformats.org/officeDocument/2006/relationships/tags" Target="../tags/tag152.xml"/><Relationship Id="rId33" Type="http://schemas.openxmlformats.org/officeDocument/2006/relationships/tags" Target="../tags/tag151.xml"/><Relationship Id="rId32" Type="http://schemas.openxmlformats.org/officeDocument/2006/relationships/tags" Target="../tags/tag150.xml"/><Relationship Id="rId31" Type="http://schemas.openxmlformats.org/officeDocument/2006/relationships/tags" Target="../tags/tag149.xml"/><Relationship Id="rId30" Type="http://schemas.openxmlformats.org/officeDocument/2006/relationships/tags" Target="../tags/tag148.xml"/><Relationship Id="rId3" Type="http://schemas.openxmlformats.org/officeDocument/2006/relationships/tags" Target="../tags/tag121.xml"/><Relationship Id="rId29" Type="http://schemas.openxmlformats.org/officeDocument/2006/relationships/tags" Target="../tags/tag147.xml"/><Relationship Id="rId28" Type="http://schemas.openxmlformats.org/officeDocument/2006/relationships/tags" Target="../tags/tag146.xml"/><Relationship Id="rId27" Type="http://schemas.openxmlformats.org/officeDocument/2006/relationships/tags" Target="../tags/tag145.xml"/><Relationship Id="rId26" Type="http://schemas.openxmlformats.org/officeDocument/2006/relationships/tags" Target="../tags/tag144.xml"/><Relationship Id="rId25" Type="http://schemas.openxmlformats.org/officeDocument/2006/relationships/tags" Target="../tags/tag143.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tags" Target="../tags/tag120.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tags" Target="../tags/tag119.xml"/></Relationships>
</file>

<file path=ppt/slides/_rels/slide14.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7" Type="http://schemas.openxmlformats.org/officeDocument/2006/relationships/slideLayout" Target="../slideLayouts/slideLayout14.xml"/><Relationship Id="rId16" Type="http://schemas.openxmlformats.org/officeDocument/2006/relationships/image" Target="../media/image17.png"/><Relationship Id="rId15" Type="http://schemas.openxmlformats.org/officeDocument/2006/relationships/tags" Target="../tags/tag167.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3.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5.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image" Target="../media/image9.png"/><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image" Target="../media/image10.png"/><Relationship Id="rId20" Type="http://schemas.openxmlformats.org/officeDocument/2006/relationships/slideLayout" Target="../slideLayouts/slideLayout2.xml"/><Relationship Id="rId2" Type="http://schemas.openxmlformats.org/officeDocument/2006/relationships/tags" Target="../tags/tag170.xml"/><Relationship Id="rId19" Type="http://schemas.openxmlformats.org/officeDocument/2006/relationships/tags" Target="../tags/tag184.xml"/><Relationship Id="rId18" Type="http://schemas.openxmlformats.org/officeDocument/2006/relationships/tags" Target="../tags/tag183.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image" Target="../media/image11.jpeg"/><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8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90.xml"/><Relationship Id="rId7" Type="http://schemas.openxmlformats.org/officeDocument/2006/relationships/image" Target="../media/image5.png"/><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image" Target="../media/image4.png"/><Relationship Id="rId3" Type="http://schemas.openxmlformats.org/officeDocument/2006/relationships/tags" Target="../tags/tag187.xml"/><Relationship Id="rId2" Type="http://schemas.openxmlformats.org/officeDocument/2006/relationships/image" Target="../media/image3.png"/><Relationship Id="rId18" Type="http://schemas.openxmlformats.org/officeDocument/2006/relationships/slideLayout" Target="../slideLayouts/slideLayout2.xml"/><Relationship Id="rId17" Type="http://schemas.openxmlformats.org/officeDocument/2006/relationships/tags" Target="../tags/tag196.xml"/><Relationship Id="rId16" Type="http://schemas.openxmlformats.org/officeDocument/2006/relationships/tags" Target="../tags/tag195.xml"/><Relationship Id="rId15" Type="http://schemas.openxmlformats.org/officeDocument/2006/relationships/tags" Target="../tags/tag194.xml"/><Relationship Id="rId14" Type="http://schemas.openxmlformats.org/officeDocument/2006/relationships/tags" Target="../tags/tag193.xml"/><Relationship Id="rId13" Type="http://schemas.openxmlformats.org/officeDocument/2006/relationships/image" Target="../media/image7.jpeg"/><Relationship Id="rId12" Type="http://schemas.openxmlformats.org/officeDocument/2006/relationships/tags" Target="../tags/tag192.xml"/><Relationship Id="rId11" Type="http://schemas.openxmlformats.org/officeDocument/2006/relationships/image" Target="../media/image2.png"/><Relationship Id="rId10" Type="http://schemas.openxmlformats.org/officeDocument/2006/relationships/tags" Target="../tags/tag191.xml"/><Relationship Id="rId1" Type="http://schemas.openxmlformats.org/officeDocument/2006/relationships/tags" Target="../tags/tag186.xml"/></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image" Target="../media/image5.png"/><Relationship Id="rId4" Type="http://schemas.openxmlformats.org/officeDocument/2006/relationships/tags" Target="../tags/tag19.xml"/><Relationship Id="rId30" Type="http://schemas.openxmlformats.org/officeDocument/2006/relationships/slideLayout" Target="../slideLayouts/slideLayout2.xml"/><Relationship Id="rId3" Type="http://schemas.openxmlformats.org/officeDocument/2006/relationships/image" Target="../media/image8.jpeg"/><Relationship Id="rId29" Type="http://schemas.openxmlformats.org/officeDocument/2006/relationships/tags" Target="../tags/tag42.xml"/><Relationship Id="rId28" Type="http://schemas.openxmlformats.org/officeDocument/2006/relationships/tags" Target="../tags/tag41.xml"/><Relationship Id="rId27" Type="http://schemas.openxmlformats.org/officeDocument/2006/relationships/tags" Target="../tags/tag40.xml"/><Relationship Id="rId26" Type="http://schemas.openxmlformats.org/officeDocument/2006/relationships/tags" Target="../tags/tag39.xml"/><Relationship Id="rId25" Type="http://schemas.openxmlformats.org/officeDocument/2006/relationships/tags" Target="../tags/tag38.xml"/><Relationship Id="rId24" Type="http://schemas.openxmlformats.org/officeDocument/2006/relationships/tags" Target="../tags/tag37.xml"/><Relationship Id="rId23" Type="http://schemas.openxmlformats.org/officeDocument/2006/relationships/tags" Target="../tags/tag36.xml"/><Relationship Id="rId22" Type="http://schemas.openxmlformats.org/officeDocument/2006/relationships/tags" Target="../tags/tag35.xml"/><Relationship Id="rId21" Type="http://schemas.openxmlformats.org/officeDocument/2006/relationships/tags" Target="../tags/tag34.xml"/><Relationship Id="rId20" Type="http://schemas.openxmlformats.org/officeDocument/2006/relationships/tags" Target="../tags/tag33.xml"/><Relationship Id="rId2" Type="http://schemas.openxmlformats.org/officeDocument/2006/relationships/tags" Target="../tags/tag18.xml"/><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image" Target="../media/image9.png"/><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image" Target="../media/image9.png"/><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10.png"/><Relationship Id="rId20" Type="http://schemas.openxmlformats.org/officeDocument/2006/relationships/slideLayout" Target="../slideLayouts/slideLayout2.xml"/><Relationship Id="rId2" Type="http://schemas.openxmlformats.org/officeDocument/2006/relationships/tags" Target="../tags/tag44.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image" Target="../media/image11.jpeg"/><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4" Type="http://schemas.openxmlformats.org/officeDocument/2006/relationships/notesSlide" Target="../notesSlides/notesSlide1.xml"/><Relationship Id="rId13" Type="http://schemas.openxmlformats.org/officeDocument/2006/relationships/slideLayout" Target="../slideLayouts/slideLayout13.xml"/><Relationship Id="rId12" Type="http://schemas.openxmlformats.org/officeDocument/2006/relationships/tags" Target="../tags/tag68.xml"/><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tags" Target="../tags/tag5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tags" Target="../tags/tag7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图片 28"/>
          <p:cNvPicPr>
            <a:picLocks noChangeAspect="1"/>
          </p:cNvPicPr>
          <p:nvPr>
            <p:custDataLst>
              <p:tags r:id="rId1"/>
            </p:custDataLst>
          </p:nvPr>
        </p:nvPicPr>
        <p:blipFill>
          <a:blip r:embed="rId2" cstate="screen"/>
          <a:stretch>
            <a:fillRect/>
          </a:stretch>
        </p:blipFill>
        <p:spPr>
          <a:xfrm>
            <a:off x="112347" y="979541"/>
            <a:ext cx="1153845" cy="2231780"/>
          </a:xfrm>
          <a:prstGeom prst="rect">
            <a:avLst/>
          </a:prstGeom>
        </p:spPr>
      </p:pic>
      <p:pic>
        <p:nvPicPr>
          <p:cNvPr id="12" name="PA-图片 11"/>
          <p:cNvPicPr>
            <a:picLocks noChangeAspect="1"/>
          </p:cNvPicPr>
          <p:nvPr>
            <p:custDataLst>
              <p:tags r:id="rId3"/>
            </p:custDataLst>
          </p:nvPr>
        </p:nvPicPr>
        <p:blipFill>
          <a:blip r:embed="rId4" cstate="screen"/>
          <a:stretch>
            <a:fillRect/>
          </a:stretch>
        </p:blipFill>
        <p:spPr>
          <a:xfrm>
            <a:off x="3130346" y="4318194"/>
            <a:ext cx="1772816" cy="3429000"/>
          </a:xfrm>
          <a:prstGeom prst="rect">
            <a:avLst/>
          </a:prstGeom>
        </p:spPr>
      </p:pic>
      <p:pic>
        <p:nvPicPr>
          <p:cNvPr id="13" name="PA-图片 12"/>
          <p:cNvPicPr>
            <a:picLocks noChangeAspect="1"/>
          </p:cNvPicPr>
          <p:nvPr>
            <p:custDataLst>
              <p:tags r:id="rId5"/>
            </p:custDataLst>
          </p:nvPr>
        </p:nvPicPr>
        <p:blipFill>
          <a:blip r:embed="rId4" cstate="screen"/>
          <a:stretch>
            <a:fillRect/>
          </a:stretch>
        </p:blipFill>
        <p:spPr>
          <a:xfrm>
            <a:off x="10074780" y="357260"/>
            <a:ext cx="1772816" cy="3429000"/>
          </a:xfrm>
          <a:prstGeom prst="rect">
            <a:avLst/>
          </a:prstGeom>
        </p:spPr>
      </p:pic>
      <p:pic>
        <p:nvPicPr>
          <p:cNvPr id="15" name="PA-图片 14"/>
          <p:cNvPicPr>
            <a:picLocks noChangeAspect="1"/>
          </p:cNvPicPr>
          <p:nvPr>
            <p:custDataLst>
              <p:tags r:id="rId6"/>
            </p:custDataLst>
          </p:nvPr>
        </p:nvPicPr>
        <p:blipFill>
          <a:blip r:embed="rId7" cstate="screen"/>
          <a:stretch>
            <a:fillRect/>
          </a:stretch>
        </p:blipFill>
        <p:spPr>
          <a:xfrm rot="19717713">
            <a:off x="284866" y="406578"/>
            <a:ext cx="751066" cy="822759"/>
          </a:xfrm>
          <a:prstGeom prst="rect">
            <a:avLst/>
          </a:prstGeom>
        </p:spPr>
      </p:pic>
      <p:pic>
        <p:nvPicPr>
          <p:cNvPr id="16" name="PA-图片 15"/>
          <p:cNvPicPr>
            <a:picLocks noChangeAspect="1"/>
          </p:cNvPicPr>
          <p:nvPr>
            <p:custDataLst>
              <p:tags r:id="rId8"/>
            </p:custDataLst>
          </p:nvPr>
        </p:nvPicPr>
        <p:blipFill>
          <a:blip r:embed="rId9" cstate="screen"/>
          <a:stretch>
            <a:fillRect/>
          </a:stretch>
        </p:blipFill>
        <p:spPr>
          <a:xfrm rot="20594891" flipH="1">
            <a:off x="10751402" y="5654724"/>
            <a:ext cx="1099560" cy="1204519"/>
          </a:xfrm>
          <a:prstGeom prst="rect">
            <a:avLst/>
          </a:prstGeom>
        </p:spPr>
      </p:pic>
      <p:pic>
        <p:nvPicPr>
          <p:cNvPr id="18" name="PA-图片 17"/>
          <p:cNvPicPr>
            <a:picLocks noChangeAspect="1"/>
          </p:cNvPicPr>
          <p:nvPr>
            <p:custDataLst>
              <p:tags r:id="rId10"/>
            </p:custDataLst>
          </p:nvPr>
        </p:nvPicPr>
        <p:blipFill>
          <a:blip r:embed="rId11" cstate="screen"/>
          <a:stretch>
            <a:fillRect/>
          </a:stretch>
        </p:blipFill>
        <p:spPr>
          <a:xfrm rot="2349766">
            <a:off x="280268" y="3094324"/>
            <a:ext cx="760260" cy="832831"/>
          </a:xfrm>
          <a:prstGeom prst="rect">
            <a:avLst/>
          </a:prstGeom>
        </p:spPr>
      </p:pic>
      <p:sp>
        <p:nvSpPr>
          <p:cNvPr id="22" name="PA-菱形 21"/>
          <p:cNvSpPr/>
          <p:nvPr>
            <p:custDataLst>
              <p:tags r:id="rId12"/>
            </p:custDataLst>
          </p:nvPr>
        </p:nvSpPr>
        <p:spPr>
          <a:xfrm>
            <a:off x="6278881" y="962940"/>
            <a:ext cx="5095598" cy="5095598"/>
          </a:xfrm>
          <a:prstGeom prst="diamond">
            <a:avLst/>
          </a:prstGeom>
          <a:blipFill dpi="0" rotWithShape="1">
            <a:blip r:embed="rId1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菱形 22"/>
          <p:cNvSpPr/>
          <p:nvPr>
            <p:custDataLst>
              <p:tags r:id="rId14"/>
            </p:custDataLst>
          </p:nvPr>
        </p:nvSpPr>
        <p:spPr>
          <a:xfrm>
            <a:off x="9077095" y="1091123"/>
            <a:ext cx="1386840" cy="1386840"/>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菱形 23"/>
          <p:cNvSpPr/>
          <p:nvPr>
            <p:custDataLst>
              <p:tags r:id="rId15"/>
            </p:custDataLst>
          </p:nvPr>
        </p:nvSpPr>
        <p:spPr>
          <a:xfrm>
            <a:off x="5843825" y="3208282"/>
            <a:ext cx="773950" cy="773950"/>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5" name="PA-菱形 24"/>
          <p:cNvSpPr/>
          <p:nvPr>
            <p:custDataLst>
              <p:tags r:id="rId16"/>
            </p:custDataLst>
          </p:nvPr>
        </p:nvSpPr>
        <p:spPr>
          <a:xfrm>
            <a:off x="8655000" y="5809033"/>
            <a:ext cx="447950" cy="447950"/>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9"/>
          <p:cNvSpPr txBox="1"/>
          <p:nvPr/>
        </p:nvSpPr>
        <p:spPr>
          <a:xfrm>
            <a:off x="1098709" y="1848266"/>
            <a:ext cx="5080000" cy="335915"/>
          </a:xfrm>
          <a:prstGeom prst="rect">
            <a:avLst/>
          </a:prstGeom>
          <a:noFill/>
        </p:spPr>
        <p:txBody>
          <a:bodyPr wrap="square" lIns="91408" tIns="45704" rIns="91408" bIns="45704" rtlCol="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lvl="0" algn="ctr">
              <a:buClrTx/>
              <a:buSzTx/>
              <a:buFontTx/>
            </a:pPr>
            <a:r>
              <a:rPr lang="zh-CN" altLang="en-US" sz="1600" dirty="0">
                <a:solidFill>
                  <a:srgbClr val="4594FF"/>
                </a:solidFill>
                <a:latin typeface="+mn-lt"/>
                <a:cs typeface="+mn-ea"/>
                <a:sym typeface="+mn-lt"/>
              </a:rPr>
              <a:t>人力资源和社会保障部社会保障能力建设中心</a:t>
            </a:r>
            <a:endParaRPr lang="zh-CN" altLang="en-US" sz="1600" dirty="0">
              <a:solidFill>
                <a:srgbClr val="4594FF"/>
              </a:solidFill>
              <a:latin typeface="+mn-lt"/>
              <a:cs typeface="+mn-ea"/>
              <a:sym typeface="+mn-lt"/>
            </a:endParaRPr>
          </a:p>
        </p:txBody>
      </p:sp>
      <p:sp>
        <p:nvSpPr>
          <p:cNvPr id="2" name="TextBox 14"/>
          <p:cNvSpPr txBox="1"/>
          <p:nvPr/>
        </p:nvSpPr>
        <p:spPr>
          <a:xfrm>
            <a:off x="738287" y="2155090"/>
            <a:ext cx="6278880" cy="1936750"/>
          </a:xfrm>
          <a:prstGeom prst="rect">
            <a:avLst/>
          </a:prstGeom>
          <a:noFill/>
        </p:spPr>
        <p:txBody>
          <a:bodyPr wrap="square" lIns="91408" tIns="45704" rIns="91408" bIns="45704" rtlCol="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lvl="0" algn="ctr">
              <a:buClrTx/>
              <a:buSzTx/>
              <a:buFontTx/>
            </a:pPr>
            <a:r>
              <a:rPr lang="zh-CN" altLang="en-US" sz="6000" b="1" dirty="0">
                <a:solidFill>
                  <a:srgbClr val="4594FF"/>
                </a:solidFill>
                <a:latin typeface="+mn-lt"/>
                <a:cs typeface="+mn-ea"/>
                <a:sym typeface="+mn-lt"/>
              </a:rPr>
              <a:t>体重管理技术</a:t>
            </a:r>
            <a:endParaRPr lang="zh-CN" altLang="en-US" sz="6000" b="1" dirty="0">
              <a:solidFill>
                <a:srgbClr val="4594FF"/>
              </a:solidFill>
              <a:latin typeface="+mn-lt"/>
              <a:cs typeface="+mn-ea"/>
              <a:sym typeface="+mn-lt"/>
            </a:endParaRPr>
          </a:p>
          <a:p>
            <a:pPr lvl="0" algn="ctr">
              <a:buClrTx/>
              <a:buSzTx/>
              <a:buFontTx/>
            </a:pPr>
            <a:r>
              <a:rPr lang="zh-CN" altLang="en-US" sz="6000" b="1" dirty="0">
                <a:solidFill>
                  <a:schemeClr val="tx1"/>
                </a:solidFill>
                <a:latin typeface="+mn-lt"/>
                <a:cs typeface="+mn-ea"/>
                <a:sym typeface="+mn-lt"/>
              </a:rPr>
              <a:t>项目介绍</a:t>
            </a:r>
            <a:endParaRPr lang="zh-CN" altLang="en-US" sz="6000" b="1" dirty="0">
              <a:solidFill>
                <a:schemeClr val="tx1"/>
              </a:solidFill>
              <a:latin typeface="+mn-lt"/>
              <a:cs typeface="+mn-ea"/>
              <a:sym typeface="+mn-lt"/>
            </a:endParaRPr>
          </a:p>
        </p:txBody>
      </p:sp>
    </p:spTree>
  </p:cSld>
  <p:clrMapOvr>
    <a:masterClrMapping/>
  </p:clrMapOvr>
  <p:transition spd="slow"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形状 78"/>
          <p:cNvSpPr/>
          <p:nvPr>
            <p:custDataLst>
              <p:tags r:id="rId1"/>
            </p:custDataLst>
          </p:nvPr>
        </p:nvSpPr>
        <p:spPr>
          <a:xfrm>
            <a:off x="7341350" y="2687356"/>
            <a:ext cx="2097895" cy="2098179"/>
          </a:xfrm>
          <a:prstGeom prst="leftCircularArrow">
            <a:avLst>
              <a:gd name="adj1" fmla="val 4456"/>
              <a:gd name="adj2" fmla="val 565841"/>
              <a:gd name="adj3" fmla="val 2341352"/>
              <a:gd name="adj4" fmla="val 9024489"/>
              <a:gd name="adj5" fmla="val 5199"/>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1" name="PA-形状 69"/>
          <p:cNvSpPr/>
          <p:nvPr>
            <p:custDataLst>
              <p:tags r:id="rId2"/>
            </p:custDataLst>
          </p:nvPr>
        </p:nvSpPr>
        <p:spPr>
          <a:xfrm>
            <a:off x="2653855" y="2592106"/>
            <a:ext cx="2097895" cy="2098179"/>
          </a:xfrm>
          <a:prstGeom prst="leftCircularArrow">
            <a:avLst>
              <a:gd name="adj1" fmla="val 4456"/>
              <a:gd name="adj2" fmla="val 565841"/>
              <a:gd name="adj3" fmla="val 2341352"/>
              <a:gd name="adj4" fmla="val 9024489"/>
              <a:gd name="adj5" fmla="val 5199"/>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2" name="PA-任意多边形 68"/>
          <p:cNvSpPr/>
          <p:nvPr>
            <p:custDataLst>
              <p:tags r:id="rId3"/>
            </p:custDataLst>
          </p:nvPr>
        </p:nvSpPr>
        <p:spPr>
          <a:xfrm>
            <a:off x="1776788" y="2642890"/>
            <a:ext cx="1652923" cy="1363501"/>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a:solidFill>
              <a:srgbClr val="4594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595" tIns="95595" rIns="95595" bIns="418160" numCol="1" spcCol="1270" anchor="t" anchorCtr="0">
            <a:noAutofit/>
          </a:bodyPr>
          <a:lstStyle/>
          <a:p>
            <a:pPr marL="304800" lvl="1" indent="-304800" defTabSz="1422400">
              <a:lnSpc>
                <a:spcPct val="90000"/>
              </a:lnSpc>
              <a:spcAft>
                <a:spcPct val="15000"/>
              </a:spcAft>
            </a:pPr>
            <a:endParaRPr lang="en-US" sz="3200" dirty="0">
              <a:solidFill>
                <a:schemeClr val="bg1"/>
              </a:solidFill>
              <a:cs typeface="+mn-ea"/>
              <a:sym typeface="+mn-lt"/>
            </a:endParaRPr>
          </a:p>
        </p:txBody>
      </p:sp>
      <p:sp>
        <p:nvSpPr>
          <p:cNvPr id="13" name="PA-任意多边形 70"/>
          <p:cNvSpPr/>
          <p:nvPr>
            <p:custDataLst>
              <p:tags r:id="rId4"/>
            </p:custDataLst>
          </p:nvPr>
        </p:nvSpPr>
        <p:spPr>
          <a:xfrm>
            <a:off x="2144105" y="3714212"/>
            <a:ext cx="1469267" cy="584357"/>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4594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68" tIns="64611" rIns="87468" bIns="64611" numCol="1" spcCol="1270" anchor="ctr" anchorCtr="0">
            <a:noAutofit/>
          </a:bodyPr>
          <a:lstStyle/>
          <a:p>
            <a:pPr lvl="0" algn="l"/>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获得人</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社</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部</a:t>
            </a:r>
            <a:r>
              <a:rPr 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能建</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中</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心证</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书</a:t>
            </a:r>
            <a:r>
              <a:rPr lang="zh-CN" altLang="en-US" sz="1600" dirty="0">
                <a:solidFill>
                  <a:schemeClr val="bg1"/>
                </a:solidFill>
                <a:cs typeface="+mn-ea"/>
                <a:sym typeface="+mn-lt"/>
              </a:rPr>
              <a:t> </a:t>
            </a:r>
            <a:endParaRPr lang="zh-CN" altLang="en-US" sz="1600" dirty="0">
              <a:solidFill>
                <a:schemeClr val="bg1"/>
              </a:solidFill>
              <a:cs typeface="+mn-ea"/>
              <a:sym typeface="+mn-lt"/>
            </a:endParaRPr>
          </a:p>
        </p:txBody>
      </p:sp>
      <p:sp>
        <p:nvSpPr>
          <p:cNvPr id="14" name="PA-环形箭头 72"/>
          <p:cNvSpPr/>
          <p:nvPr>
            <p:custDataLst>
              <p:tags r:id="rId5"/>
            </p:custDataLst>
          </p:nvPr>
        </p:nvSpPr>
        <p:spPr>
          <a:xfrm>
            <a:off x="4921828" y="1850023"/>
            <a:ext cx="2309103" cy="2309415"/>
          </a:xfrm>
          <a:prstGeom prst="circularArrow">
            <a:avLst>
              <a:gd name="adj1" fmla="val 4049"/>
              <a:gd name="adj2" fmla="val 508999"/>
              <a:gd name="adj3" fmla="val 19315490"/>
              <a:gd name="adj4" fmla="val 12575511"/>
              <a:gd name="adj5" fmla="val 4723"/>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5" name="PA-任意多边形 71"/>
          <p:cNvSpPr/>
          <p:nvPr>
            <p:custDataLst>
              <p:tags r:id="rId6"/>
            </p:custDataLst>
          </p:nvPr>
        </p:nvSpPr>
        <p:spPr>
          <a:xfrm>
            <a:off x="4058537" y="2642890"/>
            <a:ext cx="1652923" cy="1363501"/>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a:solidFill>
              <a:srgbClr val="7FCC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595" tIns="418159" rIns="95595" bIns="95596" numCol="1" spcCol="1270" anchor="t" anchorCtr="0">
            <a:noAutofit/>
          </a:bodyPr>
          <a:lstStyle/>
          <a:p>
            <a:pPr marL="304800" lvl="1" indent="-304800" defTabSz="1422400">
              <a:lnSpc>
                <a:spcPct val="90000"/>
              </a:lnSpc>
              <a:spcAft>
                <a:spcPct val="15000"/>
              </a:spcAft>
              <a:buChar char="•"/>
            </a:pPr>
            <a:endParaRPr lang="en-US" sz="3200" dirty="0">
              <a:solidFill>
                <a:schemeClr val="bg1"/>
              </a:solidFill>
              <a:cs typeface="+mn-ea"/>
              <a:sym typeface="+mn-lt"/>
            </a:endParaRPr>
          </a:p>
          <a:p>
            <a:pPr marL="304800" lvl="1" indent="-304800" defTabSz="1422400">
              <a:lnSpc>
                <a:spcPct val="90000"/>
              </a:lnSpc>
              <a:spcAft>
                <a:spcPct val="15000"/>
              </a:spcAft>
              <a:buChar char="•"/>
            </a:pPr>
            <a:endParaRPr lang="en-US" sz="3200" dirty="0">
              <a:solidFill>
                <a:schemeClr val="bg1"/>
              </a:solidFill>
              <a:cs typeface="+mn-ea"/>
              <a:sym typeface="+mn-lt"/>
            </a:endParaRPr>
          </a:p>
        </p:txBody>
      </p:sp>
      <p:sp>
        <p:nvSpPr>
          <p:cNvPr id="16" name="PA-任意多边形 73"/>
          <p:cNvSpPr/>
          <p:nvPr>
            <p:custDataLst>
              <p:tags r:id="rId7"/>
            </p:custDataLst>
          </p:nvPr>
        </p:nvSpPr>
        <p:spPr>
          <a:xfrm>
            <a:off x="4267200" y="2350770"/>
            <a:ext cx="1853565" cy="584200"/>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7FCC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68" tIns="64611" rIns="87468" bIns="64611" numCol="1" spcCol="1270" anchor="ctr" anchorCtr="0">
            <a:noAutofit/>
          </a:bodyPr>
          <a:lstStyle/>
          <a:p>
            <a:pPr lvl="0"/>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获得职</a:t>
            </a:r>
            <a:r>
              <a:rPr sz="1600"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业</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发展机</a:t>
            </a:r>
            <a:r>
              <a:rPr sz="1600"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会</a:t>
            </a:r>
            <a:endParaRPr lang="en-US" sz="1600"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PA-任意多边形 74"/>
          <p:cNvSpPr/>
          <p:nvPr>
            <p:custDataLst>
              <p:tags r:id="rId8"/>
            </p:custDataLst>
          </p:nvPr>
        </p:nvSpPr>
        <p:spPr>
          <a:xfrm>
            <a:off x="6340285" y="2642890"/>
            <a:ext cx="1652923" cy="1363501"/>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a:solidFill>
              <a:srgbClr val="4594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595" tIns="95595" rIns="95595" bIns="418160" numCol="1" spcCol="1270" anchor="t" anchorCtr="0">
            <a:noAutofit/>
          </a:bodyPr>
          <a:lstStyle/>
          <a:p>
            <a:pPr marL="304800" lvl="1" indent="-304800" defTabSz="1422400">
              <a:lnSpc>
                <a:spcPct val="90000"/>
              </a:lnSpc>
              <a:spcAft>
                <a:spcPct val="15000"/>
              </a:spcAft>
              <a:buChar char="•"/>
            </a:pPr>
            <a:endParaRPr lang="en-US" sz="3200" dirty="0">
              <a:solidFill>
                <a:schemeClr val="bg1"/>
              </a:solidFill>
              <a:cs typeface="+mn-ea"/>
              <a:sym typeface="+mn-lt"/>
            </a:endParaRPr>
          </a:p>
          <a:p>
            <a:pPr marL="304800" lvl="1" indent="-304800" defTabSz="1422400">
              <a:lnSpc>
                <a:spcPct val="90000"/>
              </a:lnSpc>
              <a:spcAft>
                <a:spcPct val="15000"/>
              </a:spcAft>
              <a:buChar char="•"/>
            </a:pPr>
            <a:endParaRPr lang="en-US" sz="3200" dirty="0">
              <a:solidFill>
                <a:schemeClr val="bg1"/>
              </a:solidFill>
              <a:cs typeface="+mn-ea"/>
              <a:sym typeface="+mn-lt"/>
            </a:endParaRPr>
          </a:p>
        </p:txBody>
      </p:sp>
      <p:sp>
        <p:nvSpPr>
          <p:cNvPr id="18" name="PA-任意多边形 75"/>
          <p:cNvSpPr/>
          <p:nvPr>
            <p:custDataLst>
              <p:tags r:id="rId9"/>
            </p:custDataLst>
          </p:nvPr>
        </p:nvSpPr>
        <p:spPr>
          <a:xfrm>
            <a:off x="6707505" y="3714115"/>
            <a:ext cx="1618615" cy="584200"/>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4594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68" tIns="64611" rIns="87468" bIns="64611" numCol="1" spcCol="1270" anchor="ctr" anchorCtr="0">
            <a:noAutofit/>
          </a:bodyPr>
          <a:lstStyle/>
          <a:p>
            <a:pPr algn="l" defTabSz="1600200">
              <a:lnSpc>
                <a:spcPct val="90000"/>
              </a:lnSpc>
              <a:spcAft>
                <a:spcPct val="35000"/>
              </a:spcAft>
            </a:pP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系统的</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知</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识体</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系</a:t>
            </a:r>
            <a:endParaRPr lang="en-US" sz="1600" b="1"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PA-任意多边形 76"/>
          <p:cNvSpPr/>
          <p:nvPr>
            <p:custDataLst>
              <p:tags r:id="rId10"/>
            </p:custDataLst>
          </p:nvPr>
        </p:nvSpPr>
        <p:spPr>
          <a:xfrm>
            <a:off x="8643402" y="2642890"/>
            <a:ext cx="1652923" cy="1363501"/>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a:solidFill>
              <a:srgbClr val="7FCC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595" tIns="418159" rIns="95595" bIns="95596" numCol="1" spcCol="1270" anchor="t" anchorCtr="0">
            <a:noAutofit/>
          </a:bodyPr>
          <a:lstStyle/>
          <a:p>
            <a:pPr marL="304800" lvl="1" indent="-304800" defTabSz="1422400">
              <a:lnSpc>
                <a:spcPct val="90000"/>
              </a:lnSpc>
              <a:spcAft>
                <a:spcPct val="15000"/>
              </a:spcAft>
              <a:buChar char="•"/>
            </a:pPr>
            <a:endParaRPr lang="en-US" sz="3200" dirty="0">
              <a:solidFill>
                <a:schemeClr val="bg1"/>
              </a:solidFill>
              <a:cs typeface="+mn-ea"/>
              <a:sym typeface="+mn-lt"/>
            </a:endParaRPr>
          </a:p>
          <a:p>
            <a:pPr marL="304800" lvl="1" indent="-304800" defTabSz="1422400">
              <a:lnSpc>
                <a:spcPct val="90000"/>
              </a:lnSpc>
              <a:spcAft>
                <a:spcPct val="15000"/>
              </a:spcAft>
              <a:buChar char="•"/>
            </a:pPr>
            <a:endParaRPr lang="en-US" sz="3200" dirty="0">
              <a:solidFill>
                <a:schemeClr val="bg1"/>
              </a:solidFill>
              <a:cs typeface="+mn-ea"/>
              <a:sym typeface="+mn-lt"/>
            </a:endParaRPr>
          </a:p>
        </p:txBody>
      </p:sp>
      <p:sp>
        <p:nvSpPr>
          <p:cNvPr id="20" name="PA-任意多边形 77"/>
          <p:cNvSpPr/>
          <p:nvPr>
            <p:custDataLst>
              <p:tags r:id="rId11"/>
            </p:custDataLst>
          </p:nvPr>
        </p:nvSpPr>
        <p:spPr>
          <a:xfrm>
            <a:off x="9010650" y="2350770"/>
            <a:ext cx="2028190" cy="584200"/>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7FCC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68" tIns="64611" rIns="87468" bIns="64611" numCol="1" spcCol="1270" anchor="ctr" anchorCtr="0">
            <a:noAutofit/>
          </a:bodyPr>
          <a:lstStyle/>
          <a:p>
            <a:pPr lvl="0"/>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解决工</a:t>
            </a:r>
            <a:r>
              <a:rPr sz="1600"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作</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中的难</a:t>
            </a:r>
            <a:r>
              <a:rPr sz="1600"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题</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1" name="PA-任意多边形 66"/>
          <p:cNvSpPr>
            <a:spLocks noEditPoints="1"/>
          </p:cNvSpPr>
          <p:nvPr>
            <p:custDataLst>
              <p:tags r:id="rId12"/>
            </p:custDataLst>
          </p:nvPr>
        </p:nvSpPr>
        <p:spPr bwMode="auto">
          <a:xfrm>
            <a:off x="2325705" y="2935068"/>
            <a:ext cx="555088" cy="648467"/>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4594FF"/>
          </a:solidFill>
          <a:ln w="9525">
            <a:noFill/>
            <a:round/>
          </a:ln>
        </p:spPr>
        <p:txBody>
          <a:bodyPr vert="horz" wrap="square" lIns="121907" tIns="60953" rIns="121907" bIns="60953" numCol="1" anchor="t" anchorCtr="0" compatLnSpc="1"/>
          <a:lstStyle/>
          <a:p>
            <a:endParaRPr lang="en-US" sz="2400" dirty="0">
              <a:solidFill>
                <a:schemeClr val="bg1"/>
              </a:solidFill>
              <a:cs typeface="+mn-ea"/>
              <a:sym typeface="+mn-lt"/>
            </a:endParaRPr>
          </a:p>
        </p:txBody>
      </p:sp>
      <p:sp>
        <p:nvSpPr>
          <p:cNvPr id="22" name="PA-任意多边形 34"/>
          <p:cNvSpPr>
            <a:spLocks noEditPoints="1"/>
          </p:cNvSpPr>
          <p:nvPr>
            <p:custDataLst>
              <p:tags r:id="rId13"/>
            </p:custDataLst>
          </p:nvPr>
        </p:nvSpPr>
        <p:spPr bwMode="auto">
          <a:xfrm rot="5400000">
            <a:off x="4584477" y="3176775"/>
            <a:ext cx="601043" cy="47383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rgbClr val="7FCCFF"/>
          </a:solidFill>
          <a:ln w="9525">
            <a:noFill/>
            <a:round/>
          </a:ln>
        </p:spPr>
        <p:txBody>
          <a:bodyPr vert="horz" wrap="square" lIns="121907" tIns="60953" rIns="121907" bIns="60953" numCol="1" anchor="t" anchorCtr="0" compatLnSpc="1"/>
          <a:lstStyle/>
          <a:p>
            <a:endParaRPr lang="en-US" sz="2400">
              <a:solidFill>
                <a:schemeClr val="bg1"/>
              </a:solidFill>
              <a:cs typeface="+mn-ea"/>
              <a:sym typeface="+mn-lt"/>
            </a:endParaRPr>
          </a:p>
        </p:txBody>
      </p:sp>
      <p:sp>
        <p:nvSpPr>
          <p:cNvPr id="23" name="PA-任意多边形 62"/>
          <p:cNvSpPr>
            <a:spLocks noEditPoints="1"/>
          </p:cNvSpPr>
          <p:nvPr>
            <p:custDataLst>
              <p:tags r:id="rId14"/>
            </p:custDataLst>
          </p:nvPr>
        </p:nvSpPr>
        <p:spPr bwMode="auto">
          <a:xfrm>
            <a:off x="6868672" y="2911656"/>
            <a:ext cx="596147" cy="600995"/>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4594FF"/>
          </a:solidFill>
          <a:ln w="9525">
            <a:noFill/>
            <a:round/>
          </a:ln>
        </p:spPr>
        <p:txBody>
          <a:bodyPr vert="horz" wrap="square" lIns="121907" tIns="60953" rIns="121907" bIns="60953" numCol="1" anchor="t" anchorCtr="0" compatLnSpc="1"/>
          <a:lstStyle/>
          <a:p>
            <a:endParaRPr lang="en-US" sz="2400">
              <a:solidFill>
                <a:schemeClr val="bg1"/>
              </a:solidFill>
              <a:cs typeface="+mn-ea"/>
              <a:sym typeface="+mn-lt"/>
            </a:endParaRPr>
          </a:p>
        </p:txBody>
      </p:sp>
      <p:sp>
        <p:nvSpPr>
          <p:cNvPr id="24" name="PA-任意多边形 155"/>
          <p:cNvSpPr/>
          <p:nvPr>
            <p:custDataLst>
              <p:tags r:id="rId15"/>
            </p:custDataLst>
          </p:nvPr>
        </p:nvSpPr>
        <p:spPr bwMode="auto">
          <a:xfrm>
            <a:off x="9225868" y="3167966"/>
            <a:ext cx="487988" cy="488053"/>
          </a:xfrm>
          <a:custGeom>
            <a:avLst/>
            <a:gdLst/>
            <a:ahLst/>
            <a:cxnLst>
              <a:cxn ang="0">
                <a:pos x="31" y="62"/>
              </a:cxn>
              <a:cxn ang="0">
                <a:pos x="8" y="51"/>
              </a:cxn>
              <a:cxn ang="0">
                <a:pos x="8" y="49"/>
              </a:cxn>
              <a:cxn ang="0">
                <a:pos x="13" y="44"/>
              </a:cxn>
              <a:cxn ang="0">
                <a:pos x="14" y="43"/>
              </a:cxn>
              <a:cxn ang="0">
                <a:pos x="15" y="44"/>
              </a:cxn>
              <a:cxn ang="0">
                <a:pos x="31" y="52"/>
              </a:cxn>
              <a:cxn ang="0">
                <a:pos x="52" y="31"/>
              </a:cxn>
              <a:cxn ang="0">
                <a:pos x="31" y="11"/>
              </a:cxn>
              <a:cxn ang="0">
                <a:pos x="17" y="16"/>
              </a:cxn>
              <a:cxn ang="0">
                <a:pos x="23" y="22"/>
              </a:cxn>
              <a:cxn ang="0">
                <a:pos x="23" y="25"/>
              </a:cxn>
              <a:cxn ang="0">
                <a:pos x="21" y="26"/>
              </a:cxn>
              <a:cxn ang="0">
                <a:pos x="3" y="26"/>
              </a:cxn>
              <a:cxn ang="0">
                <a:pos x="0" y="24"/>
              </a:cxn>
              <a:cxn ang="0">
                <a:pos x="0" y="6"/>
              </a:cxn>
              <a:cxn ang="0">
                <a:pos x="2" y="3"/>
              </a:cxn>
              <a:cxn ang="0">
                <a:pos x="5" y="4"/>
              </a:cxn>
              <a:cxn ang="0">
                <a:pos x="10" y="9"/>
              </a:cxn>
              <a:cxn ang="0">
                <a:pos x="31" y="0"/>
              </a:cxn>
              <a:cxn ang="0">
                <a:pos x="62" y="31"/>
              </a:cxn>
              <a:cxn ang="0">
                <a:pos x="31" y="62"/>
              </a:cxn>
            </a:cxnLst>
            <a:rect l="0" t="0" r="r" b="b"/>
            <a:pathLst>
              <a:path w="62" h="62">
                <a:moveTo>
                  <a:pt x="31" y="62"/>
                </a:moveTo>
                <a:cubicBezTo>
                  <a:pt x="22" y="62"/>
                  <a:pt x="13" y="58"/>
                  <a:pt x="8" y="51"/>
                </a:cubicBezTo>
                <a:cubicBezTo>
                  <a:pt x="7" y="50"/>
                  <a:pt x="7" y="50"/>
                  <a:pt x="8" y="49"/>
                </a:cubicBezTo>
                <a:cubicBezTo>
                  <a:pt x="13" y="44"/>
                  <a:pt x="13" y="44"/>
                  <a:pt x="13" y="44"/>
                </a:cubicBezTo>
                <a:cubicBezTo>
                  <a:pt x="13" y="44"/>
                  <a:pt x="14" y="43"/>
                  <a:pt x="14" y="43"/>
                </a:cubicBezTo>
                <a:cubicBezTo>
                  <a:pt x="15" y="43"/>
                  <a:pt x="15" y="44"/>
                  <a:pt x="15" y="44"/>
                </a:cubicBezTo>
                <a:cubicBezTo>
                  <a:pt x="19" y="49"/>
                  <a:pt x="25" y="52"/>
                  <a:pt x="31" y="52"/>
                </a:cubicBezTo>
                <a:cubicBezTo>
                  <a:pt x="43" y="52"/>
                  <a:pt x="52" y="43"/>
                  <a:pt x="52" y="31"/>
                </a:cubicBezTo>
                <a:cubicBezTo>
                  <a:pt x="52" y="20"/>
                  <a:pt x="43" y="11"/>
                  <a:pt x="31" y="11"/>
                </a:cubicBezTo>
                <a:cubicBezTo>
                  <a:pt x="26" y="11"/>
                  <a:pt x="21" y="13"/>
                  <a:pt x="17" y="16"/>
                </a:cubicBezTo>
                <a:cubicBezTo>
                  <a:pt x="23" y="22"/>
                  <a:pt x="23" y="22"/>
                  <a:pt x="23" y="22"/>
                </a:cubicBezTo>
                <a:cubicBezTo>
                  <a:pt x="24" y="23"/>
                  <a:pt x="24" y="24"/>
                  <a:pt x="23" y="25"/>
                </a:cubicBezTo>
                <a:cubicBezTo>
                  <a:pt x="23" y="26"/>
                  <a:pt x="22" y="26"/>
                  <a:pt x="21" y="26"/>
                </a:cubicBezTo>
                <a:cubicBezTo>
                  <a:pt x="3" y="26"/>
                  <a:pt x="3" y="26"/>
                  <a:pt x="3" y="26"/>
                </a:cubicBezTo>
                <a:cubicBezTo>
                  <a:pt x="2" y="26"/>
                  <a:pt x="0" y="25"/>
                  <a:pt x="0" y="24"/>
                </a:cubicBezTo>
                <a:cubicBezTo>
                  <a:pt x="0" y="6"/>
                  <a:pt x="0" y="6"/>
                  <a:pt x="0" y="6"/>
                </a:cubicBezTo>
                <a:cubicBezTo>
                  <a:pt x="0" y="5"/>
                  <a:pt x="1" y="4"/>
                  <a:pt x="2" y="3"/>
                </a:cubicBezTo>
                <a:cubicBezTo>
                  <a:pt x="3" y="3"/>
                  <a:pt x="4" y="3"/>
                  <a:pt x="5" y="4"/>
                </a:cubicBezTo>
                <a:cubicBezTo>
                  <a:pt x="10" y="9"/>
                  <a:pt x="10" y="9"/>
                  <a:pt x="10" y="9"/>
                </a:cubicBezTo>
                <a:cubicBezTo>
                  <a:pt x="16" y="4"/>
                  <a:pt x="23" y="0"/>
                  <a:pt x="31" y="0"/>
                </a:cubicBezTo>
                <a:cubicBezTo>
                  <a:pt x="48" y="0"/>
                  <a:pt x="62" y="14"/>
                  <a:pt x="62" y="31"/>
                </a:cubicBezTo>
                <a:cubicBezTo>
                  <a:pt x="62" y="48"/>
                  <a:pt x="48" y="62"/>
                  <a:pt x="31" y="62"/>
                </a:cubicBezTo>
                <a:close/>
              </a:path>
            </a:pathLst>
          </a:custGeom>
          <a:solidFill>
            <a:srgbClr val="7FCCFF"/>
          </a:solidFill>
          <a:ln w="9525">
            <a:noFill/>
            <a:round/>
          </a:ln>
        </p:spPr>
        <p:txBody>
          <a:bodyPr vert="horz" wrap="square" lIns="121907" tIns="60953" rIns="121907" bIns="60953" numCol="1" anchor="t" anchorCtr="0" compatLnSpc="1"/>
          <a:lstStyle/>
          <a:p>
            <a:endParaRPr lang="en-US" sz="2400">
              <a:solidFill>
                <a:schemeClr val="bg1"/>
              </a:solidFill>
              <a:cs typeface="+mn-ea"/>
              <a:sym typeface="+mn-lt"/>
            </a:endParaRPr>
          </a:p>
        </p:txBody>
      </p:sp>
      <p:sp>
        <p:nvSpPr>
          <p:cNvPr id="56" name="矩形 55"/>
          <p:cNvSpPr/>
          <p:nvPr/>
        </p:nvSpPr>
        <p:spPr>
          <a:xfrm>
            <a:off x="5340139" y="443925"/>
            <a:ext cx="1960880" cy="583565"/>
          </a:xfrm>
          <a:prstGeom prst="rect">
            <a:avLst/>
          </a:prstGeom>
        </p:spPr>
        <p:txBody>
          <a:bodyPr wrap="none">
            <a:spAutoFit/>
          </a:bodyPr>
          <a:p>
            <a:pPr lvl="0" algn="l">
              <a:buClrTx/>
              <a:buSzTx/>
              <a:buFontTx/>
            </a:pPr>
            <a:r>
              <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rPr>
              <a:t>课程价值</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840394" y="335975"/>
            <a:ext cx="2849880" cy="583565"/>
          </a:xfrm>
          <a:prstGeom prst="rect">
            <a:avLst/>
          </a:prstGeom>
        </p:spPr>
        <p:txBody>
          <a:bodyPr wrap="none">
            <a:spAutoFit/>
          </a:bodyPr>
          <a:p>
            <a:r>
              <a:rPr lang="zh-CN" altLang="en-US" sz="3200" b="1" spc="300" dirty="0">
                <a:solidFill>
                  <a:sysClr val="windowText" lastClr="000000"/>
                </a:solidFill>
                <a:uFillTx/>
                <a:latin typeface="微软雅黑" panose="020B0503020204020204" pitchFamily="34" charset="-122"/>
                <a:ea typeface="微软雅黑" panose="020B0503020204020204" pitchFamily="34" charset="-122"/>
              </a:rPr>
              <a:t>部分师资介绍</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endParaRPr>
          </a:p>
        </p:txBody>
      </p:sp>
      <p:sp>
        <p:nvSpPr>
          <p:cNvPr id="5" name="圆角矩形 4"/>
          <p:cNvSpPr/>
          <p:nvPr>
            <p:custDataLst>
              <p:tags r:id="rId1"/>
            </p:custDataLst>
          </p:nvPr>
        </p:nvSpPr>
        <p:spPr>
          <a:xfrm>
            <a:off x="2520315" y="1523365"/>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custDataLst>
              <p:tags r:id="rId2"/>
            </p:custDataLst>
          </p:nvPr>
        </p:nvSpPr>
        <p:spPr>
          <a:xfrm>
            <a:off x="6064885" y="1523365"/>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custDataLst>
              <p:tags r:id="rId3"/>
            </p:custDataLst>
          </p:nvPr>
        </p:nvSpPr>
        <p:spPr>
          <a:xfrm>
            <a:off x="3275330" y="1649730"/>
            <a:ext cx="107696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 高志平</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14" name="文本框 13"/>
          <p:cNvSpPr txBox="1"/>
          <p:nvPr>
            <p:custDataLst>
              <p:tags r:id="rId4"/>
            </p:custDataLst>
          </p:nvPr>
        </p:nvSpPr>
        <p:spPr>
          <a:xfrm>
            <a:off x="2613025" y="2153920"/>
            <a:ext cx="2863215" cy="95313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中华中医药学会、国家中医药管理局，养生保健系列培训教材编委会副主编。现任北京联合大学教授副主任医师。</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15" name="矩形 14"/>
          <p:cNvSpPr/>
          <p:nvPr>
            <p:custDataLst>
              <p:tags r:id="rId5"/>
            </p:custDataLst>
          </p:nvPr>
        </p:nvSpPr>
        <p:spPr>
          <a:xfrm>
            <a:off x="7125970" y="1649730"/>
            <a:ext cx="94996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吴  凡</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16" name="文本框 15"/>
          <p:cNvSpPr txBox="1"/>
          <p:nvPr>
            <p:custDataLst>
              <p:tags r:id="rId6"/>
            </p:custDataLst>
          </p:nvPr>
        </p:nvSpPr>
        <p:spPr>
          <a:xfrm>
            <a:off x="6064885" y="2153920"/>
            <a:ext cx="2863215" cy="73723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现任北京联合大学特殊教育学院从事针灸推拿学专业教学、科研、临床工作。</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3" name="圆角矩形 2"/>
          <p:cNvSpPr/>
          <p:nvPr>
            <p:custDataLst>
              <p:tags r:id="rId7"/>
            </p:custDataLst>
          </p:nvPr>
        </p:nvSpPr>
        <p:spPr>
          <a:xfrm>
            <a:off x="2520315" y="4125595"/>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3"/>
          <p:cNvSpPr/>
          <p:nvPr>
            <p:custDataLst>
              <p:tags r:id="rId8"/>
            </p:custDataLst>
          </p:nvPr>
        </p:nvSpPr>
        <p:spPr>
          <a:xfrm>
            <a:off x="6064885" y="4125595"/>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custDataLst>
              <p:tags r:id="rId9"/>
            </p:custDataLst>
          </p:nvPr>
        </p:nvSpPr>
        <p:spPr>
          <a:xfrm>
            <a:off x="3594100" y="4241800"/>
            <a:ext cx="69342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张琳</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8" name="矩形 7"/>
          <p:cNvSpPr/>
          <p:nvPr>
            <p:custDataLst>
              <p:tags r:id="rId10"/>
            </p:custDataLst>
          </p:nvPr>
        </p:nvSpPr>
        <p:spPr>
          <a:xfrm>
            <a:off x="7126605" y="4241800"/>
            <a:ext cx="94869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陈亚征</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custDataLst>
              <p:tags r:id="rId11"/>
            </p:custDataLst>
          </p:nvPr>
        </p:nvSpPr>
        <p:spPr>
          <a:xfrm>
            <a:off x="2613025" y="4733290"/>
            <a:ext cx="2863215" cy="73723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北京联合大学特殊教育学院-高级实验师。</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a:p>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10" name="文本框 9"/>
          <p:cNvSpPr txBox="1"/>
          <p:nvPr>
            <p:custDataLst>
              <p:tags r:id="rId12"/>
            </p:custDataLst>
          </p:nvPr>
        </p:nvSpPr>
        <p:spPr>
          <a:xfrm>
            <a:off x="6169660" y="4733290"/>
            <a:ext cx="2863215" cy="73723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心理学硕士、认知神经科学博士；中国人民解放军心身医学专委会专家委员。</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菱形 2"/>
          <p:cNvSpPr/>
          <p:nvPr>
            <p:custDataLst>
              <p:tags r:id="rId1"/>
            </p:custDataLst>
          </p:nvPr>
        </p:nvSpPr>
        <p:spPr>
          <a:xfrm>
            <a:off x="4912859" y="384748"/>
            <a:ext cx="3247452" cy="3247452"/>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A-图片 4"/>
          <p:cNvPicPr>
            <a:picLocks noChangeAspect="1"/>
          </p:cNvPicPr>
          <p:nvPr>
            <p:custDataLst>
              <p:tags r:id="rId2"/>
            </p:custDataLst>
          </p:nvPr>
        </p:nvPicPr>
        <p:blipFill>
          <a:blip r:embed="rId3" cstate="screen"/>
          <a:stretch>
            <a:fillRect/>
          </a:stretch>
        </p:blipFill>
        <p:spPr>
          <a:xfrm rot="19717713">
            <a:off x="3950348" y="583309"/>
            <a:ext cx="685862" cy="751331"/>
          </a:xfrm>
          <a:prstGeom prst="rect">
            <a:avLst/>
          </a:prstGeom>
        </p:spPr>
      </p:pic>
      <p:sp>
        <p:nvSpPr>
          <p:cNvPr id="6" name="PA-菱形 5"/>
          <p:cNvSpPr/>
          <p:nvPr>
            <p:custDataLst>
              <p:tags r:id="rId4"/>
            </p:custDataLst>
          </p:nvPr>
        </p:nvSpPr>
        <p:spPr>
          <a:xfrm>
            <a:off x="4650425" y="811908"/>
            <a:ext cx="901975" cy="901975"/>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菱形 6"/>
          <p:cNvSpPr/>
          <p:nvPr>
            <p:custDataLst>
              <p:tags r:id="rId5"/>
            </p:custDataLst>
          </p:nvPr>
        </p:nvSpPr>
        <p:spPr>
          <a:xfrm>
            <a:off x="6939210" y="674925"/>
            <a:ext cx="503363" cy="503363"/>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PA-菱形 7"/>
          <p:cNvSpPr/>
          <p:nvPr>
            <p:custDataLst>
              <p:tags r:id="rId6"/>
            </p:custDataLst>
          </p:nvPr>
        </p:nvSpPr>
        <p:spPr>
          <a:xfrm>
            <a:off x="5627105" y="3540211"/>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11"/>
          <p:cNvPicPr>
            <a:picLocks noChangeAspect="1"/>
          </p:cNvPicPr>
          <p:nvPr>
            <p:custDataLst>
              <p:tags r:id="rId7"/>
            </p:custDataLst>
          </p:nvPr>
        </p:nvPicPr>
        <p:blipFill>
          <a:blip r:embed="rId8" cstate="screen"/>
          <a:stretch>
            <a:fillRect/>
          </a:stretch>
        </p:blipFill>
        <p:spPr>
          <a:xfrm>
            <a:off x="11038997" y="5763714"/>
            <a:ext cx="959806" cy="1856467"/>
          </a:xfrm>
          <a:prstGeom prst="rect">
            <a:avLst/>
          </a:prstGeom>
        </p:spPr>
      </p:pic>
      <p:sp>
        <p:nvSpPr>
          <p:cNvPr id="13" name="PA-圆角矩形 1"/>
          <p:cNvSpPr/>
          <p:nvPr>
            <p:custDataLst>
              <p:tags r:id="rId9"/>
            </p:custDataLst>
          </p:nvPr>
        </p:nvSpPr>
        <p:spPr>
          <a:xfrm>
            <a:off x="3602707" y="4352892"/>
            <a:ext cx="4986585"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7200" dirty="0">
                <a:solidFill>
                  <a:schemeClr val="tx1">
                    <a:lumMod val="65000"/>
                    <a:lumOff val="35000"/>
                  </a:schemeClr>
                </a:solidFill>
                <a:cs typeface="+mn-ea"/>
                <a:sym typeface="+mn-lt"/>
              </a:rPr>
              <a:t>培训与考核</a:t>
            </a:r>
            <a:endParaRPr kumimoji="1" lang="zh-CN" altLang="en-US" sz="7200" dirty="0">
              <a:solidFill>
                <a:schemeClr val="tx1">
                  <a:lumMod val="65000"/>
                  <a:lumOff val="35000"/>
                </a:schemeClr>
              </a:solidFill>
              <a:cs typeface="+mn-ea"/>
              <a:sym typeface="+mn-lt"/>
            </a:endParaRPr>
          </a:p>
        </p:txBody>
      </p:sp>
      <p:sp>
        <p:nvSpPr>
          <p:cNvPr id="33" name="PA-菱形 32"/>
          <p:cNvSpPr/>
          <p:nvPr>
            <p:custDataLst>
              <p:tags r:id="rId10"/>
            </p:custDataLst>
          </p:nvPr>
        </p:nvSpPr>
        <p:spPr>
          <a:xfrm>
            <a:off x="3878005" y="384748"/>
            <a:ext cx="3247452" cy="3247452"/>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菱形 1"/>
          <p:cNvSpPr/>
          <p:nvPr>
            <p:custDataLst>
              <p:tags r:id="rId11"/>
            </p:custDataLst>
          </p:nvPr>
        </p:nvSpPr>
        <p:spPr>
          <a:xfrm>
            <a:off x="4472274" y="384748"/>
            <a:ext cx="3247452" cy="3247452"/>
          </a:xfrm>
          <a:prstGeom prst="diamond">
            <a:avLst/>
          </a:prstGeom>
          <a:blipFill dpi="0" rotWithShape="1">
            <a:blip r:embed="rId1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PA-图片 33"/>
          <p:cNvPicPr>
            <a:picLocks noChangeAspect="1"/>
          </p:cNvPicPr>
          <p:nvPr>
            <p:custDataLst>
              <p:tags r:id="rId13"/>
            </p:custDataLst>
          </p:nvPr>
        </p:nvPicPr>
        <p:blipFill>
          <a:blip r:embed="rId8" cstate="screen"/>
          <a:stretch>
            <a:fillRect/>
          </a:stretch>
        </p:blipFill>
        <p:spPr>
          <a:xfrm>
            <a:off x="180497" y="250054"/>
            <a:ext cx="959806" cy="1856467"/>
          </a:xfrm>
          <a:prstGeom prst="rect">
            <a:avLst/>
          </a:prstGeom>
        </p:spPr>
      </p:pic>
      <p:sp>
        <p:nvSpPr>
          <p:cNvPr id="38" name="PA-任意多边形 37"/>
          <p:cNvSpPr/>
          <p:nvPr>
            <p:custDataLst>
              <p:tags r:id="rId14"/>
            </p:custDataLst>
          </p:nvPr>
        </p:nvSpPr>
        <p:spPr>
          <a:xfrm>
            <a:off x="0" y="3743926"/>
            <a:ext cx="3088178" cy="3114075"/>
          </a:xfrm>
          <a:custGeom>
            <a:avLst/>
            <a:gdLst>
              <a:gd name="connsiteX0" fmla="*/ 0 w 3088178"/>
              <a:gd name="connsiteY0" fmla="*/ 0 h 3114075"/>
              <a:gd name="connsiteX1" fmla="*/ 3088178 w 3088178"/>
              <a:gd name="connsiteY1" fmla="*/ 3088178 h 3114075"/>
              <a:gd name="connsiteX2" fmla="*/ 3062281 w 3088178"/>
              <a:gd name="connsiteY2" fmla="*/ 3114075 h 3114075"/>
              <a:gd name="connsiteX3" fmla="*/ 0 w 3088178"/>
              <a:gd name="connsiteY3" fmla="*/ 3114075 h 3114075"/>
            </a:gdLst>
            <a:ahLst/>
            <a:cxnLst>
              <a:cxn ang="0">
                <a:pos x="connsiteX0" y="connsiteY0"/>
              </a:cxn>
              <a:cxn ang="0">
                <a:pos x="connsiteX1" y="connsiteY1"/>
              </a:cxn>
              <a:cxn ang="0">
                <a:pos x="connsiteX2" y="connsiteY2"/>
              </a:cxn>
              <a:cxn ang="0">
                <a:pos x="connsiteX3" y="connsiteY3"/>
              </a:cxn>
            </a:cxnLst>
            <a:rect l="l" t="t" r="r" b="b"/>
            <a:pathLst>
              <a:path w="3088178" h="3114075">
                <a:moveTo>
                  <a:pt x="0" y="0"/>
                </a:moveTo>
                <a:lnTo>
                  <a:pt x="3088178" y="3088178"/>
                </a:lnTo>
                <a:lnTo>
                  <a:pt x="3062281" y="3114075"/>
                </a:lnTo>
                <a:lnTo>
                  <a:pt x="0" y="3114075"/>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2" name="PA-任意多边形 41"/>
          <p:cNvSpPr/>
          <p:nvPr>
            <p:custDataLst>
              <p:tags r:id="rId15"/>
            </p:custDataLst>
          </p:nvPr>
        </p:nvSpPr>
        <p:spPr>
          <a:xfrm>
            <a:off x="10895512" y="1"/>
            <a:ext cx="1296488" cy="1500739"/>
          </a:xfrm>
          <a:custGeom>
            <a:avLst/>
            <a:gdLst>
              <a:gd name="connsiteX0" fmla="*/ 384748 w 1296488"/>
              <a:gd name="connsiteY0" fmla="*/ 0 h 1500739"/>
              <a:gd name="connsiteX1" fmla="*/ 1296488 w 1296488"/>
              <a:gd name="connsiteY1" fmla="*/ 0 h 1500739"/>
              <a:gd name="connsiteX2" fmla="*/ 1296488 w 1296488"/>
              <a:gd name="connsiteY2" fmla="*/ 1320242 h 1500739"/>
              <a:gd name="connsiteX3" fmla="*/ 1115991 w 1296488"/>
              <a:gd name="connsiteY3" fmla="*/ 1500739 h 1500739"/>
              <a:gd name="connsiteX4" fmla="*/ 0 w 1296488"/>
              <a:gd name="connsiteY4" fmla="*/ 384748 h 15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488" h="1500739">
                <a:moveTo>
                  <a:pt x="384748" y="0"/>
                </a:moveTo>
                <a:lnTo>
                  <a:pt x="1296488" y="0"/>
                </a:lnTo>
                <a:lnTo>
                  <a:pt x="1296488" y="1320242"/>
                </a:lnTo>
                <a:lnTo>
                  <a:pt x="1115991" y="1500739"/>
                </a:lnTo>
                <a:lnTo>
                  <a:pt x="0" y="384748"/>
                </a:lnTo>
                <a:close/>
              </a:path>
            </a:pathLst>
          </a:cu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PA-菱形 35"/>
          <p:cNvSpPr/>
          <p:nvPr>
            <p:custDataLst>
              <p:tags r:id="rId16"/>
            </p:custDataLst>
          </p:nvPr>
        </p:nvSpPr>
        <p:spPr>
          <a:xfrm>
            <a:off x="4472274" y="669228"/>
            <a:ext cx="3247452" cy="3247452"/>
          </a:xfrm>
          <a:prstGeom prst="diamond">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43"/>
          <p:cNvSpPr txBox="1"/>
          <p:nvPr>
            <p:custDataLst>
              <p:tags r:id="rId17"/>
            </p:custDataLst>
          </p:nvPr>
        </p:nvSpPr>
        <p:spPr>
          <a:xfrm>
            <a:off x="1472" y="4777960"/>
            <a:ext cx="1733544" cy="1825660"/>
          </a:xfrm>
          <a:prstGeom prst="rect">
            <a:avLst/>
          </a:prstGeom>
          <a:noFill/>
        </p:spPr>
        <p:txBody>
          <a:bodyPr wrap="square" lIns="91408" tIns="45704" rIns="91408" bIns="45704" rtlCol="0">
            <a:spAutoFit/>
          </a:bodyPr>
          <a:lstStyle/>
          <a:p>
            <a:pPr algn="ctr">
              <a:lnSpc>
                <a:spcPct val="130000"/>
              </a:lnSpc>
            </a:pPr>
            <a:r>
              <a:rPr lang="en-US" altLang="zh-CN" sz="9600" dirty="0">
                <a:solidFill>
                  <a:schemeClr val="bg1"/>
                </a:solidFill>
                <a:cs typeface="+mn-ea"/>
                <a:sym typeface="+mn-lt"/>
              </a:rPr>
              <a:t>03</a:t>
            </a:r>
            <a:endParaRPr lang="en-US" altLang="zh-CN" sz="9600" dirty="0">
              <a:solidFill>
                <a:schemeClr val="bg1"/>
              </a:solidFill>
              <a:cs typeface="+mn-ea"/>
              <a:sym typeface="+mn-lt"/>
            </a:endParaRPr>
          </a:p>
        </p:txBody>
      </p:sp>
      <p:sp>
        <p:nvSpPr>
          <p:cNvPr id="37" name="PA-文本框 42"/>
          <p:cNvSpPr txBox="1"/>
          <p:nvPr>
            <p:custDataLst>
              <p:tags r:id="rId18"/>
            </p:custDataLst>
          </p:nvPr>
        </p:nvSpPr>
        <p:spPr>
          <a:xfrm>
            <a:off x="3990411" y="5014140"/>
            <a:ext cx="4211177" cy="669895"/>
          </a:xfrm>
          <a:prstGeom prst="rect">
            <a:avLst/>
          </a:prstGeom>
          <a:noFill/>
        </p:spPr>
        <p:txBody>
          <a:bodyPr wrap="square" lIns="91408" tIns="45704" rIns="91408" bIns="45704" rtlCol="0">
            <a:spAutoFit/>
          </a:bodyPr>
          <a:lstStyle/>
          <a:p>
            <a:pPr algn="dist">
              <a:lnSpc>
                <a:spcPct val="130000"/>
              </a:lnSpc>
            </a:pPr>
            <a:r>
              <a:rPr lang="en-US" altLang="zh-CN" sz="3200" dirty="0">
                <a:solidFill>
                  <a:schemeClr val="tx1">
                    <a:lumMod val="50000"/>
                    <a:lumOff val="50000"/>
                  </a:schemeClr>
                </a:solidFill>
                <a:cs typeface="+mn-ea"/>
                <a:sym typeface="+mn-lt"/>
              </a:rPr>
              <a:t>PART THREE</a:t>
            </a:r>
            <a:endParaRPr lang="en-US" altLang="zh-CN" sz="3200" dirty="0">
              <a:solidFill>
                <a:schemeClr val="tx1">
                  <a:lumMod val="50000"/>
                  <a:lumOff val="50000"/>
                </a:schemeClr>
              </a:solidFill>
              <a:cs typeface="+mn-ea"/>
              <a:sym typeface="+mn-lt"/>
            </a:endParaRPr>
          </a:p>
        </p:txBody>
      </p:sp>
      <p:cxnSp>
        <p:nvCxnSpPr>
          <p:cNvPr id="18" name="PA-直接连接符 17"/>
          <p:cNvCxnSpPr/>
          <p:nvPr>
            <p:custDataLst>
              <p:tags r:id="rId19"/>
            </p:custDataLst>
          </p:nvPr>
        </p:nvCxnSpPr>
        <p:spPr>
          <a:xfrm>
            <a:off x="319604" y="6481208"/>
            <a:ext cx="1097280" cy="0"/>
          </a:xfrm>
          <a:prstGeom prst="line">
            <a:avLst/>
          </a:prstGeom>
          <a:ln w="3175">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PA-直接连接符 69"/>
          <p:cNvCxnSpPr/>
          <p:nvPr>
            <p:custDataLst>
              <p:tags r:id="rId1"/>
            </p:custDataLst>
          </p:nvPr>
        </p:nvCxnSpPr>
        <p:spPr>
          <a:xfrm flipH="1" flipV="1">
            <a:off x="4906970" y="2192963"/>
            <a:ext cx="285935" cy="25907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2" name="PA-直接连接符 72"/>
          <p:cNvCxnSpPr/>
          <p:nvPr>
            <p:custDataLst>
              <p:tags r:id="rId2"/>
            </p:custDataLst>
          </p:nvPr>
        </p:nvCxnSpPr>
        <p:spPr>
          <a:xfrm flipH="1">
            <a:off x="4080117" y="2194429"/>
            <a:ext cx="826853" cy="0"/>
          </a:xfrm>
          <a:prstGeom prst="line">
            <a:avLst/>
          </a:prstGeom>
          <a:ln w="19050" cap="rnd">
            <a:solidFill>
              <a:schemeClr val="accent2"/>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PA-直接连接符 75"/>
          <p:cNvCxnSpPr/>
          <p:nvPr>
            <p:custDataLst>
              <p:tags r:id="rId3"/>
            </p:custDataLst>
          </p:nvPr>
        </p:nvCxnSpPr>
        <p:spPr>
          <a:xfrm flipV="1">
            <a:off x="6885965" y="2188576"/>
            <a:ext cx="285935" cy="263465"/>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5" name="PA-直接连接符 76"/>
          <p:cNvCxnSpPr/>
          <p:nvPr>
            <p:custDataLst>
              <p:tags r:id="rId4"/>
            </p:custDataLst>
          </p:nvPr>
        </p:nvCxnSpPr>
        <p:spPr>
          <a:xfrm>
            <a:off x="7174748" y="2187267"/>
            <a:ext cx="826853" cy="0"/>
          </a:xfrm>
          <a:prstGeom prst="line">
            <a:avLst/>
          </a:prstGeom>
          <a:ln w="19050" cap="rnd">
            <a:solidFill>
              <a:schemeClr val="accent3"/>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7" name="PA-直接连接符 82"/>
          <p:cNvCxnSpPr/>
          <p:nvPr>
            <p:custDataLst>
              <p:tags r:id="rId5"/>
            </p:custDataLst>
          </p:nvPr>
        </p:nvCxnSpPr>
        <p:spPr>
          <a:xfrm flipH="1">
            <a:off x="4906970" y="5142728"/>
            <a:ext cx="285935" cy="259078"/>
          </a:xfrm>
          <a:prstGeom prst="line">
            <a:avLst/>
          </a:prstGeom>
          <a:ln w="19050" cap="rnd">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8" name="PA-直接连接符 83"/>
          <p:cNvCxnSpPr/>
          <p:nvPr>
            <p:custDataLst>
              <p:tags r:id="rId6"/>
            </p:custDataLst>
          </p:nvPr>
        </p:nvCxnSpPr>
        <p:spPr>
          <a:xfrm flipH="1" flipV="1">
            <a:off x="4077269" y="5400340"/>
            <a:ext cx="826853" cy="0"/>
          </a:xfrm>
          <a:prstGeom prst="line">
            <a:avLst/>
          </a:prstGeom>
          <a:ln w="19050" cap="rnd">
            <a:solidFill>
              <a:schemeClr val="accent6"/>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30" name="PA-直接连接符 85"/>
          <p:cNvCxnSpPr/>
          <p:nvPr>
            <p:custDataLst>
              <p:tags r:id="rId7"/>
            </p:custDataLst>
          </p:nvPr>
        </p:nvCxnSpPr>
        <p:spPr>
          <a:xfrm>
            <a:off x="6885965" y="5183913"/>
            <a:ext cx="285935" cy="263465"/>
          </a:xfrm>
          <a:prstGeom prst="line">
            <a:avLst/>
          </a:prstGeom>
          <a:ln w="19050" cap="rnd">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31" name="PA-直接连接符 86"/>
          <p:cNvCxnSpPr/>
          <p:nvPr>
            <p:custDataLst>
              <p:tags r:id="rId8"/>
            </p:custDataLst>
          </p:nvPr>
        </p:nvCxnSpPr>
        <p:spPr>
          <a:xfrm flipV="1">
            <a:off x="7171900" y="5448687"/>
            <a:ext cx="826853" cy="0"/>
          </a:xfrm>
          <a:prstGeom prst="line">
            <a:avLst/>
          </a:prstGeom>
          <a:ln w="19050" cap="rnd">
            <a:solidFill>
              <a:schemeClr val="accent5"/>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5" name="PA-任意多边形 59"/>
          <p:cNvSpPr/>
          <p:nvPr>
            <p:custDataLst>
              <p:tags r:id="rId9"/>
            </p:custDataLst>
          </p:nvPr>
        </p:nvSpPr>
        <p:spPr bwMode="auto">
          <a:xfrm>
            <a:off x="6130983" y="2192962"/>
            <a:ext cx="1335729" cy="1215096"/>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4594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7" name="PA-任意多边形 67"/>
          <p:cNvSpPr>
            <a:spLocks noEditPoints="1"/>
          </p:cNvSpPr>
          <p:nvPr>
            <p:custDataLst>
              <p:tags r:id="rId10"/>
            </p:custDataLst>
          </p:nvPr>
        </p:nvSpPr>
        <p:spPr bwMode="auto">
          <a:xfrm>
            <a:off x="6620426" y="2496917"/>
            <a:ext cx="302869" cy="600853"/>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8" name="PA-任意多边形 68"/>
          <p:cNvSpPr/>
          <p:nvPr>
            <p:custDataLst>
              <p:tags r:id="rId11"/>
            </p:custDataLst>
          </p:nvPr>
        </p:nvSpPr>
        <p:spPr bwMode="auto">
          <a:xfrm>
            <a:off x="6661135" y="2814440"/>
            <a:ext cx="219825" cy="227966"/>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9" name="PA-任意多边形 69"/>
          <p:cNvSpPr/>
          <p:nvPr>
            <p:custDataLst>
              <p:tags r:id="rId12"/>
            </p:custDataLst>
          </p:nvPr>
        </p:nvSpPr>
        <p:spPr bwMode="auto">
          <a:xfrm>
            <a:off x="6333841" y="2798157"/>
            <a:ext cx="258905" cy="265418"/>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0" name="PA-任意多边形 70"/>
          <p:cNvSpPr/>
          <p:nvPr>
            <p:custDataLst>
              <p:tags r:id="rId13"/>
            </p:custDataLst>
          </p:nvPr>
        </p:nvSpPr>
        <p:spPr bwMode="auto">
          <a:xfrm>
            <a:off x="6283363" y="2570191"/>
            <a:ext cx="320781" cy="545490"/>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2" name="PA-任意多边形 62"/>
          <p:cNvSpPr/>
          <p:nvPr>
            <p:custDataLst>
              <p:tags r:id="rId14"/>
            </p:custDataLst>
          </p:nvPr>
        </p:nvSpPr>
        <p:spPr bwMode="auto">
          <a:xfrm>
            <a:off x="4459678" y="3030809"/>
            <a:ext cx="980412" cy="153970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chemeClr val="accent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3" name="PA-任意多边形 74"/>
          <p:cNvSpPr>
            <a:spLocks noEditPoints="1"/>
          </p:cNvSpPr>
          <p:nvPr>
            <p:custDataLst>
              <p:tags r:id="rId15"/>
            </p:custDataLst>
          </p:nvPr>
        </p:nvSpPr>
        <p:spPr bwMode="auto">
          <a:xfrm>
            <a:off x="4668061" y="3549007"/>
            <a:ext cx="563647" cy="503313"/>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5" name="PA-任意多边形 64"/>
          <p:cNvSpPr/>
          <p:nvPr>
            <p:custDataLst>
              <p:tags r:id="rId16"/>
            </p:custDataLst>
          </p:nvPr>
        </p:nvSpPr>
        <p:spPr bwMode="auto">
          <a:xfrm>
            <a:off x="4707523" y="2188576"/>
            <a:ext cx="1335729" cy="1195357"/>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2E78F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6" name="PA-任意多边形 121"/>
          <p:cNvSpPr>
            <a:spLocks noEditPoints="1"/>
          </p:cNvSpPr>
          <p:nvPr>
            <p:custDataLst>
              <p:tags r:id="rId17"/>
            </p:custDataLst>
          </p:nvPr>
        </p:nvSpPr>
        <p:spPr bwMode="auto">
          <a:xfrm>
            <a:off x="5182847" y="2452042"/>
            <a:ext cx="580002" cy="6669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8" name="PA-任意多边形 61"/>
          <p:cNvSpPr/>
          <p:nvPr>
            <p:custDataLst>
              <p:tags r:id="rId18"/>
            </p:custDataLst>
          </p:nvPr>
        </p:nvSpPr>
        <p:spPr bwMode="auto">
          <a:xfrm>
            <a:off x="4694363" y="4206426"/>
            <a:ext cx="1340116" cy="1206323"/>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2E78F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0" name="PA-任意多边形 92"/>
          <p:cNvSpPr>
            <a:spLocks noEditPoints="1"/>
          </p:cNvSpPr>
          <p:nvPr>
            <p:custDataLst>
              <p:tags r:id="rId19"/>
            </p:custDataLst>
          </p:nvPr>
        </p:nvSpPr>
        <p:spPr bwMode="auto">
          <a:xfrm>
            <a:off x="5138218" y="4579870"/>
            <a:ext cx="694398" cy="391436"/>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1" name="PA-任意多边形 93"/>
          <p:cNvSpPr>
            <a:spLocks noEditPoints="1"/>
          </p:cNvSpPr>
          <p:nvPr>
            <p:custDataLst>
              <p:tags r:id="rId20"/>
            </p:custDataLst>
          </p:nvPr>
        </p:nvSpPr>
        <p:spPr bwMode="auto">
          <a:xfrm>
            <a:off x="5226692" y="4898918"/>
            <a:ext cx="117967" cy="117967"/>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2" name="PA-任意多边形 94"/>
          <p:cNvSpPr>
            <a:spLocks noEditPoints="1"/>
          </p:cNvSpPr>
          <p:nvPr>
            <p:custDataLst>
              <p:tags r:id="rId21"/>
            </p:custDataLst>
          </p:nvPr>
        </p:nvSpPr>
        <p:spPr bwMode="auto">
          <a:xfrm>
            <a:off x="5607404" y="4898918"/>
            <a:ext cx="123329" cy="117967"/>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4" name="PA-任意多边形 60"/>
          <p:cNvSpPr/>
          <p:nvPr>
            <p:custDataLst>
              <p:tags r:id="rId22"/>
            </p:custDataLst>
          </p:nvPr>
        </p:nvSpPr>
        <p:spPr bwMode="auto">
          <a:xfrm>
            <a:off x="6122210" y="4221778"/>
            <a:ext cx="1324762" cy="12150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FCC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6" name="PA-任意多边形 111"/>
          <p:cNvSpPr>
            <a:spLocks noEditPoints="1"/>
          </p:cNvSpPr>
          <p:nvPr>
            <p:custDataLst>
              <p:tags r:id="rId23"/>
            </p:custDataLst>
          </p:nvPr>
        </p:nvSpPr>
        <p:spPr bwMode="auto">
          <a:xfrm>
            <a:off x="6457179" y="4528834"/>
            <a:ext cx="401901" cy="562858"/>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7" name="PA-矩形 112"/>
          <p:cNvSpPr>
            <a:spLocks noChangeArrowheads="1"/>
          </p:cNvSpPr>
          <p:nvPr>
            <p:custDataLst>
              <p:tags r:id="rId24"/>
            </p:custDataLst>
          </p:nvPr>
        </p:nvSpPr>
        <p:spPr bwMode="auto">
          <a:xfrm>
            <a:off x="6592462" y="4873461"/>
            <a:ext cx="194532" cy="39499"/>
          </a:xfrm>
          <a:prstGeom prst="rect">
            <a:avLst/>
          </a:prstGeom>
          <a:solidFill>
            <a:schemeClr val="bg1"/>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58" name="PA-矩形 113"/>
          <p:cNvSpPr>
            <a:spLocks noChangeArrowheads="1"/>
          </p:cNvSpPr>
          <p:nvPr>
            <p:custDataLst>
              <p:tags r:id="rId25"/>
            </p:custDataLst>
          </p:nvPr>
        </p:nvSpPr>
        <p:spPr bwMode="auto">
          <a:xfrm>
            <a:off x="6592462" y="4954434"/>
            <a:ext cx="194532" cy="39499"/>
          </a:xfrm>
          <a:prstGeom prst="rect">
            <a:avLst/>
          </a:prstGeom>
          <a:solidFill>
            <a:schemeClr val="bg1"/>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59" name="PA-任意多边形 114"/>
          <p:cNvSpPr>
            <a:spLocks noEditPoints="1"/>
          </p:cNvSpPr>
          <p:nvPr>
            <p:custDataLst>
              <p:tags r:id="rId26"/>
            </p:custDataLst>
          </p:nvPr>
        </p:nvSpPr>
        <p:spPr bwMode="auto">
          <a:xfrm>
            <a:off x="6628011" y="4709541"/>
            <a:ext cx="122446" cy="122446"/>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solidFill>
            <a:schemeClr val="accent5">
              <a:lumMod val="50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0" name="PA-任意多边形 115"/>
          <p:cNvSpPr>
            <a:spLocks noEditPoints="1"/>
          </p:cNvSpPr>
          <p:nvPr>
            <p:custDataLst>
              <p:tags r:id="rId27"/>
            </p:custDataLst>
          </p:nvPr>
        </p:nvSpPr>
        <p:spPr bwMode="auto">
          <a:xfrm>
            <a:off x="6628011" y="4709541"/>
            <a:ext cx="122446" cy="122446"/>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2" name="PA-任意多边形 58"/>
          <p:cNvSpPr/>
          <p:nvPr>
            <p:custDataLst>
              <p:tags r:id="rId28"/>
            </p:custDataLst>
          </p:nvPr>
        </p:nvSpPr>
        <p:spPr bwMode="auto">
          <a:xfrm>
            <a:off x="6716599" y="3028615"/>
            <a:ext cx="980412" cy="1537514"/>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E78F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4" name="PA-任意多边形 81"/>
          <p:cNvSpPr>
            <a:spLocks noEditPoints="1"/>
          </p:cNvSpPr>
          <p:nvPr>
            <p:custDataLst>
              <p:tags r:id="rId29"/>
            </p:custDataLst>
          </p:nvPr>
        </p:nvSpPr>
        <p:spPr bwMode="auto">
          <a:xfrm>
            <a:off x="7054314" y="3904869"/>
            <a:ext cx="446225" cy="148108"/>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5" name="PA-任意多边形 82"/>
          <p:cNvSpPr>
            <a:spLocks noEditPoints="1"/>
          </p:cNvSpPr>
          <p:nvPr>
            <p:custDataLst>
              <p:tags r:id="rId30"/>
            </p:custDataLst>
          </p:nvPr>
        </p:nvSpPr>
        <p:spPr bwMode="auto">
          <a:xfrm>
            <a:off x="7151153" y="3821320"/>
            <a:ext cx="347486" cy="151906"/>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6" name="PA-任意多边形 83"/>
          <p:cNvSpPr>
            <a:spLocks noEditPoints="1"/>
          </p:cNvSpPr>
          <p:nvPr>
            <p:custDataLst>
              <p:tags r:id="rId31"/>
            </p:custDataLst>
          </p:nvPr>
        </p:nvSpPr>
        <p:spPr bwMode="auto">
          <a:xfrm>
            <a:off x="7058111" y="3789040"/>
            <a:ext cx="339891" cy="150008"/>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7" name="PA-任意多边形 84"/>
          <p:cNvSpPr>
            <a:spLocks noEditPoints="1"/>
          </p:cNvSpPr>
          <p:nvPr>
            <p:custDataLst>
              <p:tags r:id="rId32"/>
            </p:custDataLst>
          </p:nvPr>
        </p:nvSpPr>
        <p:spPr bwMode="auto">
          <a:xfrm>
            <a:off x="7149255" y="3506115"/>
            <a:ext cx="186085" cy="282926"/>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8" name="PA-任意多边形 85"/>
          <p:cNvSpPr>
            <a:spLocks noEditPoints="1"/>
          </p:cNvSpPr>
          <p:nvPr>
            <p:custDataLst>
              <p:tags r:id="rId33"/>
            </p:custDataLst>
          </p:nvPr>
        </p:nvSpPr>
        <p:spPr bwMode="auto">
          <a:xfrm>
            <a:off x="6934687" y="3506115"/>
            <a:ext cx="186085" cy="374069"/>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9" name="PA-任意多边形 110"/>
          <p:cNvSpPr>
            <a:spLocks noEditPoints="1"/>
          </p:cNvSpPr>
          <p:nvPr>
            <p:custDataLst>
              <p:tags r:id="rId34"/>
            </p:custDataLst>
          </p:nvPr>
        </p:nvSpPr>
        <p:spPr bwMode="auto">
          <a:xfrm>
            <a:off x="5647930" y="3484314"/>
            <a:ext cx="854250" cy="58497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2E78F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 name="矩形 1"/>
          <p:cNvSpPr/>
          <p:nvPr/>
        </p:nvSpPr>
        <p:spPr>
          <a:xfrm>
            <a:off x="4835314" y="417890"/>
            <a:ext cx="2414905" cy="583565"/>
          </a:xfrm>
          <a:prstGeom prst="rect">
            <a:avLst/>
          </a:prstGeom>
        </p:spPr>
        <p:txBody>
          <a:bodyPr wrap="none">
            <a:spAutoFit/>
          </a:bodyPr>
          <a:p>
            <a:r>
              <a:rPr lang="zh-CN" altLang="en-US" sz="3200" b="1" spc="300" dirty="0">
                <a:solidFill>
                  <a:sysClr val="windowText" lastClr="000000"/>
                </a:solidFill>
                <a:uFillTx/>
                <a:latin typeface="微软雅黑" panose="020B0503020204020204" pitchFamily="34" charset="-122"/>
                <a:ea typeface="微软雅黑" panose="020B0503020204020204" pitchFamily="34" charset="-122"/>
              </a:rPr>
              <a:t>培训及考核</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endParaRPr>
          </a:p>
        </p:txBody>
      </p:sp>
      <p:sp>
        <p:nvSpPr>
          <p:cNvPr id="5" name="Rectangle 7"/>
          <p:cNvSpPr/>
          <p:nvPr/>
        </p:nvSpPr>
        <p:spPr bwMode="auto">
          <a:xfrm>
            <a:off x="8125460" y="2042795"/>
            <a:ext cx="3001645" cy="2153920"/>
          </a:xfrm>
          <a:prstGeom prst="rect">
            <a:avLst/>
          </a:prstGeom>
        </p:spPr>
        <p:txBody>
          <a:bodyPr wrap="square" lIns="0" tIns="0" rIns="0" bIns="0" rtlCol="0" anchor="t">
            <a:spAutoFit/>
          </a:bodyPr>
          <a:lstStyle/>
          <a:p>
            <a:pPr lvl="0" algn="l">
              <a:buClrTx/>
              <a:buSzTx/>
              <a:buFontTx/>
            </a:pPr>
            <a:r>
              <a:rPr lang="zh-CN" altLang="en-US" sz="1400" b="1" dirty="0">
                <a:solidFill>
                  <a:schemeClr val="tx1">
                    <a:lumMod val="65000"/>
                    <a:lumOff val="35000"/>
                  </a:schemeClr>
                </a:solidFill>
                <a:cs typeface="+mn-ea"/>
                <a:sym typeface="+mn-ea"/>
              </a:rPr>
              <a:t>培训对象：</a:t>
            </a:r>
            <a:endParaRPr lang="zh-CN" altLang="en-US" sz="1400" b="1" dirty="0">
              <a:solidFill>
                <a:schemeClr val="tx1">
                  <a:lumMod val="65000"/>
                  <a:lumOff val="35000"/>
                </a:schemeClr>
              </a:solidFill>
              <a:cs typeface="+mn-ea"/>
              <a:sym typeface="+mn-ea"/>
            </a:endParaRPr>
          </a:p>
          <a:p>
            <a:pPr marL="0" indent="0">
              <a:lnSpc>
                <a:spcPct val="150000"/>
              </a:lnSpc>
              <a:buNone/>
            </a:pPr>
            <a:r>
              <a:rPr lang="zh-CN" altLang="en-US" sz="1400" dirty="0" smtClean="0">
                <a:latin typeface="楷体" panose="02010609060101010101" charset="-122"/>
                <a:ea typeface="楷体" panose="02010609060101010101" charset="-122"/>
                <a:cs typeface="楷体" panose="02010609060101010101" charset="-122"/>
                <a:sym typeface="+mn-ea"/>
              </a:rPr>
              <a:t>1、美体、健身、瑜伽、中心、产后恢复中心食品、餐饮、健康管理、社区服务、家政服务等从业人员;</a:t>
            </a:r>
            <a:endParaRPr lang="zh-CN" altLang="en-US" sz="1400" dirty="0" smtClean="0">
              <a:latin typeface="楷体" panose="02010609060101010101" charset="-122"/>
              <a:ea typeface="楷体" panose="02010609060101010101" charset="-122"/>
              <a:cs typeface="楷体" panose="02010609060101010101" charset="-122"/>
              <a:sym typeface="+mn-ea"/>
            </a:endParaRPr>
          </a:p>
          <a:p>
            <a:pPr marL="0" indent="0">
              <a:lnSpc>
                <a:spcPct val="150000"/>
              </a:lnSpc>
              <a:buNone/>
            </a:pPr>
            <a:r>
              <a:rPr lang="zh-CN" altLang="en-US" sz="1400" dirty="0" smtClean="0">
                <a:latin typeface="楷体" panose="02010609060101010101" charset="-122"/>
                <a:ea typeface="楷体" panose="02010609060101010101" charset="-122"/>
                <a:cs typeface="楷体" panose="02010609060101010101" charset="-122"/>
                <a:sym typeface="+mn-ea"/>
              </a:rPr>
              <a:t>2、有志于从事体重管理、食品、营养、健康行业的人士，热爱营养、追求健康的人士。</a:t>
            </a:r>
            <a:endParaRPr lang="zh-CN" altLang="en-US" sz="1400" dirty="0" smtClean="0">
              <a:latin typeface="楷体" panose="02010609060101010101" charset="-122"/>
              <a:ea typeface="楷体" panose="02010609060101010101" charset="-122"/>
              <a:cs typeface="楷体" panose="02010609060101010101" charset="-122"/>
              <a:sym typeface="+mn-ea"/>
            </a:endParaRPr>
          </a:p>
        </p:txBody>
      </p:sp>
      <p:sp>
        <p:nvSpPr>
          <p:cNvPr id="6" name="Rectangle 7"/>
          <p:cNvSpPr/>
          <p:nvPr/>
        </p:nvSpPr>
        <p:spPr bwMode="auto">
          <a:xfrm>
            <a:off x="1560195" y="2042795"/>
            <a:ext cx="2359025" cy="1508125"/>
          </a:xfrm>
          <a:prstGeom prst="rect">
            <a:avLst/>
          </a:prstGeom>
        </p:spPr>
        <p:txBody>
          <a:bodyPr wrap="square" lIns="0" tIns="0" rIns="0" bIns="0" rtlCol="0" anchor="t">
            <a:spAutoFit/>
          </a:bodyPr>
          <a:lstStyle/>
          <a:p>
            <a:pPr lvl="0" algn="just">
              <a:buClrTx/>
              <a:buSzTx/>
              <a:buFontTx/>
            </a:pPr>
            <a:r>
              <a:rPr lang="zh-CN" altLang="en-US" sz="1400" b="1" dirty="0">
                <a:solidFill>
                  <a:schemeClr val="tx1">
                    <a:lumMod val="65000"/>
                    <a:lumOff val="35000"/>
                  </a:schemeClr>
                </a:solidFill>
                <a:cs typeface="+mn-ea"/>
                <a:sym typeface="+mn-ea"/>
              </a:rPr>
              <a:t>培训时间：</a:t>
            </a:r>
            <a:endParaRPr lang="zh-CN" altLang="en-US" sz="1400" b="1" dirty="0">
              <a:solidFill>
                <a:schemeClr val="tx1">
                  <a:lumMod val="65000"/>
                  <a:lumOff val="35000"/>
                </a:schemeClr>
              </a:solidFill>
              <a:cs typeface="+mn-ea"/>
              <a:sym typeface="+mn-ea"/>
            </a:endParaRPr>
          </a:p>
          <a:p>
            <a:pPr lvl="0" algn="l">
              <a:lnSpc>
                <a:spcPct val="150000"/>
              </a:lnSpc>
              <a:buClrTx/>
              <a:buSzTx/>
              <a:buFontTx/>
            </a:pPr>
            <a:r>
              <a:rPr lang="zh-CN" altLang="en-US" sz="1400" dirty="0" smtClean="0">
                <a:latin typeface="楷体" panose="02010609060101010101" charset="-122"/>
                <a:ea typeface="楷体" panose="02010609060101010101" charset="-122"/>
                <a:cs typeface="楷体" panose="02010609060101010101" charset="-122"/>
                <a:sym typeface="+mn-ea"/>
              </a:rPr>
              <a:t>每月1日—25日，（即当月报当月学），培训学时（</a:t>
            </a:r>
            <a:r>
              <a:rPr lang="en-US" altLang="zh-CN" sz="1400" dirty="0" smtClean="0">
                <a:latin typeface="楷体" panose="02010609060101010101" charset="-122"/>
                <a:ea typeface="楷体" panose="02010609060101010101" charset="-122"/>
                <a:cs typeface="楷体" panose="02010609060101010101" charset="-122"/>
                <a:sym typeface="+mn-ea"/>
              </a:rPr>
              <a:t>40</a:t>
            </a:r>
            <a:r>
              <a:rPr lang="zh-CN" altLang="en-US" sz="1400" dirty="0" smtClean="0">
                <a:latin typeface="楷体" panose="02010609060101010101" charset="-122"/>
                <a:ea typeface="楷体" panose="02010609060101010101" charset="-122"/>
                <a:cs typeface="楷体" panose="02010609060101010101" charset="-122"/>
                <a:sym typeface="+mn-ea"/>
              </a:rPr>
              <a:t>课时），需在25日之前将课程内容学习完成，方可参加考试。</a:t>
            </a:r>
            <a:endParaRPr lang="zh-CN" altLang="en-US" sz="1400" dirty="0" smtClean="0">
              <a:latin typeface="楷体" panose="02010609060101010101" charset="-122"/>
              <a:ea typeface="楷体" panose="02010609060101010101" charset="-122"/>
              <a:cs typeface="楷体" panose="02010609060101010101" charset="-122"/>
              <a:sym typeface="+mn-ea"/>
            </a:endParaRPr>
          </a:p>
        </p:txBody>
      </p:sp>
      <p:sp>
        <p:nvSpPr>
          <p:cNvPr id="15" name="Rectangle 7"/>
          <p:cNvSpPr/>
          <p:nvPr/>
        </p:nvSpPr>
        <p:spPr bwMode="auto">
          <a:xfrm>
            <a:off x="1319530" y="5142865"/>
            <a:ext cx="2757805" cy="1184910"/>
          </a:xfrm>
          <a:prstGeom prst="rect">
            <a:avLst/>
          </a:prstGeom>
        </p:spPr>
        <p:txBody>
          <a:bodyPr wrap="square" lIns="0" tIns="0" rIns="0" bIns="0" rtlCol="0" anchor="t">
            <a:spAutoFit/>
          </a:bodyPr>
          <a:lstStyle/>
          <a:p>
            <a:pPr lvl="0" algn="l">
              <a:buClrTx/>
              <a:buSzTx/>
              <a:buFontTx/>
            </a:pPr>
            <a:r>
              <a:rPr lang="zh-CN" altLang="en-US" sz="1400" b="1" dirty="0">
                <a:solidFill>
                  <a:schemeClr val="tx1">
                    <a:lumMod val="65000"/>
                    <a:lumOff val="35000"/>
                  </a:schemeClr>
                </a:solidFill>
                <a:cs typeface="+mn-ea"/>
                <a:sym typeface="+mn-ea"/>
              </a:rPr>
              <a:t>报考时间：</a:t>
            </a:r>
            <a:endParaRPr lang="zh-CN" altLang="en-US" sz="1400" b="1" dirty="0">
              <a:solidFill>
                <a:schemeClr val="tx1">
                  <a:lumMod val="65000"/>
                  <a:lumOff val="35000"/>
                </a:schemeClr>
              </a:solidFill>
              <a:cs typeface="+mn-ea"/>
              <a:sym typeface="+mn-ea"/>
            </a:endParaRPr>
          </a:p>
          <a:p>
            <a:pPr lvl="0" algn="l">
              <a:lnSpc>
                <a:spcPct val="150000"/>
              </a:lnSpc>
              <a:buClrTx/>
              <a:buSzTx/>
              <a:buFontTx/>
            </a:pPr>
            <a:r>
              <a:rPr lang="zh-CN" altLang="en-US" sz="1400" dirty="0" smtClean="0">
                <a:latin typeface="楷体" panose="02010609060101010101" charset="-122"/>
                <a:ea typeface="楷体" panose="02010609060101010101" charset="-122"/>
                <a:cs typeface="楷体" panose="02010609060101010101" charset="-122"/>
                <a:sym typeface="+mn-ea"/>
              </a:rPr>
              <a:t>每月25日将学习完成的学员花名册及一寸白底照片（学员照片用身份证号命名）发送至指定邮箱。</a:t>
            </a:r>
            <a:endParaRPr lang="zh-CN" altLang="en-US" sz="1400" dirty="0" smtClean="0">
              <a:latin typeface="楷体" panose="02010609060101010101" charset="-122"/>
              <a:ea typeface="楷体" panose="02010609060101010101" charset="-122"/>
              <a:cs typeface="楷体" panose="02010609060101010101" charset="-122"/>
              <a:sym typeface="+mn-ea"/>
            </a:endParaRPr>
          </a:p>
        </p:txBody>
      </p:sp>
      <p:sp>
        <p:nvSpPr>
          <p:cNvPr id="3" name="Rectangle 7"/>
          <p:cNvSpPr/>
          <p:nvPr/>
        </p:nvSpPr>
        <p:spPr bwMode="auto">
          <a:xfrm>
            <a:off x="8125460" y="5358130"/>
            <a:ext cx="2359025" cy="861695"/>
          </a:xfrm>
          <a:prstGeom prst="rect">
            <a:avLst/>
          </a:prstGeom>
        </p:spPr>
        <p:txBody>
          <a:bodyPr wrap="square" lIns="0" tIns="0" rIns="0" bIns="0" rtlCol="0" anchor="t">
            <a:spAutoFit/>
          </a:bodyPr>
          <a:p>
            <a:pPr lvl="0" algn="just">
              <a:buClrTx/>
              <a:buSzTx/>
              <a:buFontTx/>
            </a:pPr>
            <a:r>
              <a:rPr sz="1400" b="1" dirty="0">
                <a:solidFill>
                  <a:schemeClr val="tx1">
                    <a:lumMod val="65000"/>
                    <a:lumOff val="35000"/>
                  </a:schemeClr>
                </a:solidFill>
                <a:cs typeface="+mn-ea"/>
                <a:sym typeface="+mn-ea"/>
              </a:rPr>
              <a:t>考试时间</a:t>
            </a:r>
            <a:r>
              <a:rPr lang="zh-CN" sz="1400" b="1" dirty="0">
                <a:solidFill>
                  <a:schemeClr val="tx1">
                    <a:lumMod val="65000"/>
                    <a:lumOff val="35000"/>
                  </a:schemeClr>
                </a:solidFill>
                <a:cs typeface="+mn-ea"/>
                <a:sym typeface="+mn-ea"/>
              </a:rPr>
              <a:t>：</a:t>
            </a:r>
            <a:endParaRPr sz="1400" b="1" dirty="0">
              <a:solidFill>
                <a:schemeClr val="tx1">
                  <a:lumMod val="65000"/>
                  <a:lumOff val="35000"/>
                </a:schemeClr>
              </a:solidFill>
              <a:cs typeface="+mn-ea"/>
              <a:sym typeface="+mn-ea"/>
            </a:endParaRPr>
          </a:p>
          <a:p>
            <a:pPr lvl="0" algn="l">
              <a:lnSpc>
                <a:spcPct val="150000"/>
              </a:lnSpc>
              <a:buClrTx/>
              <a:buSzTx/>
              <a:buFontTx/>
              <a:buNone/>
            </a:pPr>
            <a:r>
              <a:rPr lang="zh-CN" altLang="en-US" sz="1400" dirty="0" smtClean="0">
                <a:latin typeface="楷体" panose="02010609060101010101" charset="-122"/>
                <a:ea typeface="楷体" panose="02010609060101010101" charset="-122"/>
                <a:cs typeface="楷体" panose="02010609060101010101" charset="-122"/>
                <a:sym typeface="+mn-ea"/>
              </a:rPr>
              <a:t>培训结束后，每月30日组织线上理论考试。</a:t>
            </a:r>
            <a:endParaRPr lang="zh-CN" altLang="en-US" sz="1400" dirty="0" smtClean="0">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025765" y="2475865"/>
            <a:ext cx="1287780" cy="398780"/>
          </a:xfrm>
          <a:prstGeom prst="rect">
            <a:avLst/>
          </a:prstGeom>
        </p:spPr>
        <p:txBody>
          <a:bodyPr wrap="square">
            <a:spAutoFit/>
          </a:bodyPr>
          <a:lstStyle/>
          <a:p>
            <a:pPr lvl="0" algn="l">
              <a:buClrTx/>
              <a:buSzTx/>
              <a:buFontTx/>
            </a:pPr>
            <a:r>
              <a:rPr lang="zh-CN" altLang="id-ID"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培训管理</a:t>
            </a:r>
            <a:endParaRPr lang="zh-CN" altLang="id-ID"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TextBox 24"/>
          <p:cNvSpPr txBox="1"/>
          <p:nvPr/>
        </p:nvSpPr>
        <p:spPr>
          <a:xfrm>
            <a:off x="4921349" y="333706"/>
            <a:ext cx="17576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id-ID" sz="28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培训模式</a:t>
            </a:r>
            <a:endParaRPr kumimoji="0" lang="zh-CN" altLang="id-ID" sz="28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grpSp>
        <p:nvGrpSpPr>
          <p:cNvPr id="49" name="组合 48"/>
          <p:cNvGrpSpPr/>
          <p:nvPr/>
        </p:nvGrpSpPr>
        <p:grpSpPr>
          <a:xfrm>
            <a:off x="6409690" y="1386840"/>
            <a:ext cx="4845685" cy="989965"/>
            <a:chOff x="10035" y="6423"/>
            <a:chExt cx="7631" cy="1559"/>
          </a:xfrm>
        </p:grpSpPr>
        <p:grpSp>
          <p:nvGrpSpPr>
            <p:cNvPr id="23" name="组合 22"/>
            <p:cNvGrpSpPr/>
            <p:nvPr/>
          </p:nvGrpSpPr>
          <p:grpSpPr>
            <a:xfrm>
              <a:off x="11570" y="6506"/>
              <a:ext cx="5235" cy="1118"/>
              <a:chOff x="11942" y="2361"/>
              <a:chExt cx="5235" cy="1118"/>
            </a:xfrm>
          </p:grpSpPr>
          <p:sp>
            <p:nvSpPr>
              <p:cNvPr id="17" name="Rectangle 16"/>
              <p:cNvSpPr/>
              <p:nvPr/>
            </p:nvSpPr>
            <p:spPr>
              <a:xfrm>
                <a:off x="12048" y="2827"/>
                <a:ext cx="5023" cy="65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id-ID"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线上培训</a:t>
                </a:r>
                <a:endParaRPr kumimoji="0" lang="zh-CN" altLang="id-ID"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sp>
            <p:nvSpPr>
              <p:cNvPr id="19" name="Rectangle 18"/>
              <p:cNvSpPr/>
              <p:nvPr/>
            </p:nvSpPr>
            <p:spPr>
              <a:xfrm>
                <a:off x="11942" y="2361"/>
                <a:ext cx="5235" cy="6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id-ID"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培训形式</a:t>
                </a:r>
                <a:endParaRPr kumimoji="0" lang="zh-CN" altLang="id-ID"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4" name="组合 23"/>
            <p:cNvGrpSpPr/>
            <p:nvPr/>
          </p:nvGrpSpPr>
          <p:grpSpPr>
            <a:xfrm>
              <a:off x="15282" y="6423"/>
              <a:ext cx="2384" cy="1559"/>
              <a:chOff x="11942" y="3775"/>
              <a:chExt cx="2384" cy="1559"/>
            </a:xfrm>
          </p:grpSpPr>
          <p:sp>
            <p:nvSpPr>
              <p:cNvPr id="16" name="Rectangle 15"/>
              <p:cNvSpPr/>
              <p:nvPr/>
            </p:nvSpPr>
            <p:spPr>
              <a:xfrm>
                <a:off x="12010" y="4173"/>
                <a:ext cx="2316" cy="116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课程</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40</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课时</a:t>
                </a:r>
                <a:endPar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0" name="Rectangle 19"/>
              <p:cNvSpPr/>
              <p:nvPr/>
            </p:nvSpPr>
            <p:spPr>
              <a:xfrm>
                <a:off x="11942" y="3775"/>
                <a:ext cx="2060" cy="628"/>
              </a:xfrm>
              <a:prstGeom prst="rect">
                <a:avLst/>
              </a:prstGeom>
            </p:spPr>
            <p:txBody>
              <a:bodyPr wrap="square">
                <a:spAutoFit/>
              </a:bodyPr>
              <a:lstStyle/>
              <a:p>
                <a:pPr lvl="0"/>
                <a:r>
                  <a:rPr kumimoji="0" lang="zh-CN" altLang="id-ID"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培训时长</a:t>
                </a:r>
                <a:endParaRPr kumimoji="0" lang="zh-CN" altLang="id-ID"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2" name="组合 21"/>
            <p:cNvGrpSpPr/>
            <p:nvPr/>
          </p:nvGrpSpPr>
          <p:grpSpPr>
            <a:xfrm>
              <a:off x="10035" y="6423"/>
              <a:ext cx="1198" cy="1200"/>
              <a:chOff x="3346" y="3895"/>
              <a:chExt cx="1198" cy="1200"/>
            </a:xfrm>
          </p:grpSpPr>
          <p:sp>
            <p:nvSpPr>
              <p:cNvPr id="4" name="Freeform 11"/>
              <p:cNvSpPr/>
              <p:nvPr/>
            </p:nvSpPr>
            <p:spPr bwMode="auto">
              <a:xfrm>
                <a:off x="3674" y="3895"/>
                <a:ext cx="546" cy="890"/>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459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2"/>
              <p:cNvSpPr>
                <a:spLocks noEditPoints="1"/>
              </p:cNvSpPr>
              <p:nvPr/>
            </p:nvSpPr>
            <p:spPr bwMode="auto">
              <a:xfrm>
                <a:off x="3346" y="4593"/>
                <a:ext cx="1199" cy="503"/>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459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6" name="PA-任意多边形 121"/>
            <p:cNvSpPr>
              <a:spLocks noEditPoints="1"/>
            </p:cNvSpPr>
            <p:nvPr>
              <p:custDataLst>
                <p:tags r:id="rId1"/>
              </p:custDataLst>
            </p:nvPr>
          </p:nvSpPr>
          <p:spPr bwMode="auto">
            <a:xfrm>
              <a:off x="13892" y="6423"/>
              <a:ext cx="913" cy="105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3D8CE3"/>
            </a:solidFill>
            <a:ln w="9525">
              <a:noFill/>
              <a:round/>
            </a:ln>
          </p:spPr>
          <p:txBody>
            <a:bodyPr vert="horz" wrap="square" lIns="91440" tIns="45720" rIns="91440" bIns="45720" numCol="1" anchor="t" anchorCtr="0" compatLnSpc="1"/>
            <a:p>
              <a:endParaRPr lang="en-US">
                <a:cs typeface="+mn-ea"/>
                <a:sym typeface="+mn-lt"/>
              </a:endParaRPr>
            </a:p>
          </p:txBody>
        </p:sp>
      </p:grpSp>
      <p:grpSp>
        <p:nvGrpSpPr>
          <p:cNvPr id="50" name="组合 49"/>
          <p:cNvGrpSpPr/>
          <p:nvPr/>
        </p:nvGrpSpPr>
        <p:grpSpPr>
          <a:xfrm>
            <a:off x="6286500" y="3051220"/>
            <a:ext cx="5116195" cy="2411050"/>
            <a:chOff x="9520" y="2320"/>
            <a:chExt cx="8057" cy="3797"/>
          </a:xfrm>
        </p:grpSpPr>
        <p:grpSp>
          <p:nvGrpSpPr>
            <p:cNvPr id="38" name="PA-组合 26"/>
            <p:cNvGrpSpPr>
              <a:grpSpLocks noChangeAspect="1"/>
            </p:cNvGrpSpPr>
            <p:nvPr>
              <p:custDataLst>
                <p:tags r:id="rId2"/>
              </p:custDataLst>
            </p:nvPr>
          </p:nvGrpSpPr>
          <p:grpSpPr bwMode="auto">
            <a:xfrm>
              <a:off x="12952" y="2320"/>
              <a:ext cx="1176" cy="1416"/>
              <a:chOff x="2916" y="2090"/>
              <a:chExt cx="540" cy="650"/>
            </a:xfrm>
            <a:solidFill>
              <a:srgbClr val="2E78F6"/>
            </a:solidFill>
          </p:grpSpPr>
          <p:sp>
            <p:nvSpPr>
              <p:cNvPr id="39" name="PA-任意多边形 27"/>
              <p:cNvSpPr>
                <a:spLocks noEditPoints="1"/>
              </p:cNvSpPr>
              <p:nvPr>
                <p:custDataLst>
                  <p:tags r:id="rId3"/>
                </p:custDataLst>
              </p:nvPr>
            </p:nvSpPr>
            <p:spPr bwMode="auto">
              <a:xfrm>
                <a:off x="2916" y="2090"/>
                <a:ext cx="540" cy="650"/>
              </a:xfrm>
              <a:custGeom>
                <a:avLst/>
                <a:gdLst/>
                <a:ahLst/>
                <a:cxnLst>
                  <a:cxn ang="0">
                    <a:pos x="59" y="50"/>
                  </a:cxn>
                  <a:cxn ang="0">
                    <a:pos x="59" y="10"/>
                  </a:cxn>
                  <a:cxn ang="0">
                    <a:pos x="51" y="10"/>
                  </a:cxn>
                  <a:cxn ang="0">
                    <a:pos x="53" y="0"/>
                  </a:cxn>
                  <a:cxn ang="0">
                    <a:pos x="29" y="0"/>
                  </a:cxn>
                  <a:cxn ang="0">
                    <a:pos x="30" y="10"/>
                  </a:cxn>
                  <a:cxn ang="0">
                    <a:pos x="22" y="10"/>
                  </a:cxn>
                  <a:cxn ang="0">
                    <a:pos x="22" y="50"/>
                  </a:cxn>
                  <a:cxn ang="0">
                    <a:pos x="0" y="85"/>
                  </a:cxn>
                  <a:cxn ang="0">
                    <a:pos x="0" y="86"/>
                  </a:cxn>
                  <a:cxn ang="0">
                    <a:pos x="23" y="102"/>
                  </a:cxn>
                  <a:cxn ang="0">
                    <a:pos x="61" y="102"/>
                  </a:cxn>
                  <a:cxn ang="0">
                    <a:pos x="76" y="100"/>
                  </a:cxn>
                  <a:cxn ang="0">
                    <a:pos x="84" y="86"/>
                  </a:cxn>
                  <a:cxn ang="0">
                    <a:pos x="84" y="85"/>
                  </a:cxn>
                  <a:cxn ang="0">
                    <a:pos x="59" y="50"/>
                  </a:cxn>
                  <a:cxn ang="0">
                    <a:pos x="77" y="86"/>
                  </a:cxn>
                  <a:cxn ang="0">
                    <a:pos x="73" y="93"/>
                  </a:cxn>
                  <a:cxn ang="0">
                    <a:pos x="61" y="95"/>
                  </a:cxn>
                  <a:cxn ang="0">
                    <a:pos x="24" y="95"/>
                  </a:cxn>
                  <a:cxn ang="0">
                    <a:pos x="7" y="86"/>
                  </a:cxn>
                  <a:cxn ang="0">
                    <a:pos x="7" y="85"/>
                  </a:cxn>
                  <a:cxn ang="0">
                    <a:pos x="28" y="55"/>
                  </a:cxn>
                  <a:cxn ang="0">
                    <a:pos x="29" y="54"/>
                  </a:cxn>
                  <a:cxn ang="0">
                    <a:pos x="29" y="18"/>
                  </a:cxn>
                  <a:cxn ang="0">
                    <a:pos x="31" y="18"/>
                  </a:cxn>
                  <a:cxn ang="0">
                    <a:pos x="32" y="21"/>
                  </a:cxn>
                  <a:cxn ang="0">
                    <a:pos x="49" y="21"/>
                  </a:cxn>
                  <a:cxn ang="0">
                    <a:pos x="49" y="18"/>
                  </a:cxn>
                  <a:cxn ang="0">
                    <a:pos x="51" y="18"/>
                  </a:cxn>
                  <a:cxn ang="0">
                    <a:pos x="51" y="54"/>
                  </a:cxn>
                  <a:cxn ang="0">
                    <a:pos x="53" y="55"/>
                  </a:cxn>
                  <a:cxn ang="0">
                    <a:pos x="77" y="85"/>
                  </a:cxn>
                  <a:cxn ang="0">
                    <a:pos x="77" y="86"/>
                  </a:cxn>
                  <a:cxn ang="0">
                    <a:pos x="77" y="86"/>
                  </a:cxn>
                  <a:cxn ang="0">
                    <a:pos x="77" y="86"/>
                  </a:cxn>
                </a:cxnLst>
                <a:rect l="0" t="0" r="r" b="b"/>
                <a:pathLst>
                  <a:path w="84" h="102">
                    <a:moveTo>
                      <a:pt x="59" y="50"/>
                    </a:moveTo>
                    <a:cubicBezTo>
                      <a:pt x="59" y="10"/>
                      <a:pt x="59" y="10"/>
                      <a:pt x="59" y="10"/>
                    </a:cubicBezTo>
                    <a:cubicBezTo>
                      <a:pt x="51" y="10"/>
                      <a:pt x="51" y="10"/>
                      <a:pt x="51" y="10"/>
                    </a:cubicBezTo>
                    <a:cubicBezTo>
                      <a:pt x="53" y="0"/>
                      <a:pt x="53" y="0"/>
                      <a:pt x="53" y="0"/>
                    </a:cubicBezTo>
                    <a:cubicBezTo>
                      <a:pt x="29" y="0"/>
                      <a:pt x="29" y="0"/>
                      <a:pt x="29" y="0"/>
                    </a:cubicBezTo>
                    <a:cubicBezTo>
                      <a:pt x="30" y="10"/>
                      <a:pt x="30" y="10"/>
                      <a:pt x="30" y="10"/>
                    </a:cubicBezTo>
                    <a:cubicBezTo>
                      <a:pt x="22" y="10"/>
                      <a:pt x="22" y="10"/>
                      <a:pt x="22" y="10"/>
                    </a:cubicBezTo>
                    <a:cubicBezTo>
                      <a:pt x="22" y="50"/>
                      <a:pt x="22" y="50"/>
                      <a:pt x="22" y="50"/>
                    </a:cubicBezTo>
                    <a:cubicBezTo>
                      <a:pt x="14" y="57"/>
                      <a:pt x="0" y="73"/>
                      <a:pt x="0" y="85"/>
                    </a:cubicBezTo>
                    <a:cubicBezTo>
                      <a:pt x="0" y="86"/>
                      <a:pt x="0" y="86"/>
                      <a:pt x="0" y="86"/>
                    </a:cubicBezTo>
                    <a:cubicBezTo>
                      <a:pt x="0" y="102"/>
                      <a:pt x="14" y="102"/>
                      <a:pt x="23" y="102"/>
                    </a:cubicBezTo>
                    <a:cubicBezTo>
                      <a:pt x="61" y="102"/>
                      <a:pt x="61" y="102"/>
                      <a:pt x="61" y="102"/>
                    </a:cubicBezTo>
                    <a:cubicBezTo>
                      <a:pt x="67" y="102"/>
                      <a:pt x="72" y="102"/>
                      <a:pt x="76" y="100"/>
                    </a:cubicBezTo>
                    <a:cubicBezTo>
                      <a:pt x="82" y="98"/>
                      <a:pt x="84" y="93"/>
                      <a:pt x="84" y="86"/>
                    </a:cubicBezTo>
                    <a:cubicBezTo>
                      <a:pt x="84" y="85"/>
                      <a:pt x="84" y="85"/>
                      <a:pt x="84" y="85"/>
                    </a:cubicBezTo>
                    <a:cubicBezTo>
                      <a:pt x="84" y="74"/>
                      <a:pt x="75" y="61"/>
                      <a:pt x="59" y="50"/>
                    </a:cubicBezTo>
                    <a:close/>
                    <a:moveTo>
                      <a:pt x="77" y="86"/>
                    </a:moveTo>
                    <a:cubicBezTo>
                      <a:pt x="77" y="91"/>
                      <a:pt x="75" y="92"/>
                      <a:pt x="73" y="93"/>
                    </a:cubicBezTo>
                    <a:cubicBezTo>
                      <a:pt x="71" y="94"/>
                      <a:pt x="66" y="95"/>
                      <a:pt x="61" y="95"/>
                    </a:cubicBezTo>
                    <a:cubicBezTo>
                      <a:pt x="24" y="95"/>
                      <a:pt x="24" y="95"/>
                      <a:pt x="24" y="95"/>
                    </a:cubicBezTo>
                    <a:cubicBezTo>
                      <a:pt x="10" y="95"/>
                      <a:pt x="7" y="93"/>
                      <a:pt x="7" y="86"/>
                    </a:cubicBezTo>
                    <a:cubicBezTo>
                      <a:pt x="7" y="85"/>
                      <a:pt x="7" y="85"/>
                      <a:pt x="7" y="85"/>
                    </a:cubicBezTo>
                    <a:cubicBezTo>
                      <a:pt x="7" y="76"/>
                      <a:pt x="20" y="61"/>
                      <a:pt x="28" y="55"/>
                    </a:cubicBezTo>
                    <a:cubicBezTo>
                      <a:pt x="29" y="54"/>
                      <a:pt x="29" y="54"/>
                      <a:pt x="29" y="54"/>
                    </a:cubicBezTo>
                    <a:cubicBezTo>
                      <a:pt x="29" y="18"/>
                      <a:pt x="29" y="18"/>
                      <a:pt x="29" y="18"/>
                    </a:cubicBezTo>
                    <a:cubicBezTo>
                      <a:pt x="31" y="18"/>
                      <a:pt x="31" y="18"/>
                      <a:pt x="31" y="18"/>
                    </a:cubicBezTo>
                    <a:cubicBezTo>
                      <a:pt x="32" y="21"/>
                      <a:pt x="32" y="21"/>
                      <a:pt x="32" y="21"/>
                    </a:cubicBezTo>
                    <a:cubicBezTo>
                      <a:pt x="49" y="21"/>
                      <a:pt x="49" y="21"/>
                      <a:pt x="49" y="21"/>
                    </a:cubicBezTo>
                    <a:cubicBezTo>
                      <a:pt x="49" y="18"/>
                      <a:pt x="49" y="18"/>
                      <a:pt x="49" y="18"/>
                    </a:cubicBezTo>
                    <a:cubicBezTo>
                      <a:pt x="51" y="18"/>
                      <a:pt x="51" y="18"/>
                      <a:pt x="51" y="18"/>
                    </a:cubicBezTo>
                    <a:cubicBezTo>
                      <a:pt x="51" y="54"/>
                      <a:pt x="51" y="54"/>
                      <a:pt x="51" y="54"/>
                    </a:cubicBezTo>
                    <a:cubicBezTo>
                      <a:pt x="53" y="55"/>
                      <a:pt x="53" y="55"/>
                      <a:pt x="53" y="55"/>
                    </a:cubicBezTo>
                    <a:cubicBezTo>
                      <a:pt x="67" y="65"/>
                      <a:pt x="77" y="77"/>
                      <a:pt x="77" y="85"/>
                    </a:cubicBezTo>
                    <a:lnTo>
                      <a:pt x="77" y="86"/>
                    </a:lnTo>
                    <a:close/>
                    <a:moveTo>
                      <a:pt x="77" y="86"/>
                    </a:moveTo>
                    <a:cubicBezTo>
                      <a:pt x="77" y="86"/>
                      <a:pt x="77" y="86"/>
                      <a:pt x="77" y="86"/>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40" name="PA-任意多边形 28"/>
              <p:cNvSpPr>
                <a:spLocks noEditPoints="1"/>
              </p:cNvSpPr>
              <p:nvPr>
                <p:custDataLst>
                  <p:tags r:id="rId4"/>
                </p:custDataLst>
              </p:nvPr>
            </p:nvSpPr>
            <p:spPr bwMode="auto">
              <a:xfrm>
                <a:off x="2967" y="2460"/>
                <a:ext cx="431" cy="197"/>
              </a:xfrm>
              <a:custGeom>
                <a:avLst/>
                <a:gdLst/>
                <a:ahLst/>
                <a:cxnLst>
                  <a:cxn ang="0">
                    <a:pos x="41" y="0"/>
                  </a:cxn>
                  <a:cxn ang="0">
                    <a:pos x="23" y="0"/>
                  </a:cxn>
                  <a:cxn ang="0">
                    <a:pos x="6" y="28"/>
                  </a:cxn>
                  <a:cxn ang="0">
                    <a:pos x="14" y="31"/>
                  </a:cxn>
                  <a:cxn ang="0">
                    <a:pos x="59" y="31"/>
                  </a:cxn>
                  <a:cxn ang="0">
                    <a:pos x="64" y="24"/>
                  </a:cxn>
                  <a:cxn ang="0">
                    <a:pos x="41" y="0"/>
                  </a:cxn>
                  <a:cxn ang="0">
                    <a:pos x="41" y="0"/>
                  </a:cxn>
                  <a:cxn ang="0">
                    <a:pos x="41" y="0"/>
                  </a:cxn>
                </a:cxnLst>
                <a:rect l="0" t="0" r="r" b="b"/>
                <a:pathLst>
                  <a:path w="67" h="31">
                    <a:moveTo>
                      <a:pt x="41" y="0"/>
                    </a:moveTo>
                    <a:cubicBezTo>
                      <a:pt x="23" y="0"/>
                      <a:pt x="23" y="0"/>
                      <a:pt x="23" y="0"/>
                    </a:cubicBezTo>
                    <a:cubicBezTo>
                      <a:pt x="23" y="0"/>
                      <a:pt x="0" y="17"/>
                      <a:pt x="6" y="28"/>
                    </a:cubicBezTo>
                    <a:cubicBezTo>
                      <a:pt x="6" y="28"/>
                      <a:pt x="8" y="31"/>
                      <a:pt x="14" y="31"/>
                    </a:cubicBezTo>
                    <a:cubicBezTo>
                      <a:pt x="19" y="31"/>
                      <a:pt x="59" y="31"/>
                      <a:pt x="59" y="31"/>
                    </a:cubicBezTo>
                    <a:cubicBezTo>
                      <a:pt x="59" y="31"/>
                      <a:pt x="67" y="31"/>
                      <a:pt x="64" y="24"/>
                    </a:cubicBezTo>
                    <a:cubicBezTo>
                      <a:pt x="62" y="21"/>
                      <a:pt x="55" y="5"/>
                      <a:pt x="41" y="0"/>
                    </a:cubicBezTo>
                    <a:close/>
                    <a:moveTo>
                      <a:pt x="41" y="0"/>
                    </a:moveTo>
                    <a:cubicBezTo>
                      <a:pt x="41" y="0"/>
                      <a:pt x="41" y="0"/>
                      <a:pt x="41" y="0"/>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41" name="PA-任意多边形 29"/>
              <p:cNvSpPr>
                <a:spLocks noEditPoints="1"/>
              </p:cNvSpPr>
              <p:nvPr>
                <p:custDataLst>
                  <p:tags r:id="rId5"/>
                </p:custDataLst>
              </p:nvPr>
            </p:nvSpPr>
            <p:spPr bwMode="auto">
              <a:xfrm>
                <a:off x="3180" y="2370"/>
                <a:ext cx="32" cy="39"/>
              </a:xfrm>
              <a:custGeom>
                <a:avLst/>
                <a:gdLst/>
                <a:ahLst/>
                <a:cxnLst>
                  <a:cxn ang="0">
                    <a:pos x="5" y="3"/>
                  </a:cxn>
                  <a:cxn ang="0">
                    <a:pos x="3" y="6"/>
                  </a:cxn>
                  <a:cxn ang="0">
                    <a:pos x="0" y="3"/>
                  </a:cxn>
                  <a:cxn ang="0">
                    <a:pos x="3" y="0"/>
                  </a:cxn>
                  <a:cxn ang="0">
                    <a:pos x="5" y="3"/>
                  </a:cxn>
                  <a:cxn ang="0">
                    <a:pos x="5" y="3"/>
                  </a:cxn>
                  <a:cxn ang="0">
                    <a:pos x="5" y="3"/>
                  </a:cxn>
                </a:cxnLst>
                <a:rect l="0" t="0" r="r" b="b"/>
                <a:pathLst>
                  <a:path w="5" h="6">
                    <a:moveTo>
                      <a:pt x="5" y="3"/>
                    </a:moveTo>
                    <a:cubicBezTo>
                      <a:pt x="5" y="5"/>
                      <a:pt x="4" y="6"/>
                      <a:pt x="3" y="6"/>
                    </a:cubicBezTo>
                    <a:cubicBezTo>
                      <a:pt x="1" y="6"/>
                      <a:pt x="0" y="5"/>
                      <a:pt x="0" y="3"/>
                    </a:cubicBezTo>
                    <a:cubicBezTo>
                      <a:pt x="0" y="1"/>
                      <a:pt x="1" y="0"/>
                      <a:pt x="3"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42" name="PA-任意多边形 30"/>
              <p:cNvSpPr>
                <a:spLocks noEditPoints="1"/>
              </p:cNvSpPr>
              <p:nvPr>
                <p:custDataLst>
                  <p:tags r:id="rId6"/>
                </p:custDataLst>
              </p:nvPr>
            </p:nvSpPr>
            <p:spPr bwMode="auto">
              <a:xfrm>
                <a:off x="3128" y="2294"/>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2"/>
                      <a:pt x="1" y="0"/>
                      <a:pt x="2" y="0"/>
                    </a:cubicBezTo>
                    <a:cubicBezTo>
                      <a:pt x="4" y="0"/>
                      <a:pt x="5" y="2"/>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43" name="PA-任意多边形 31"/>
              <p:cNvSpPr>
                <a:spLocks noEditPoints="1"/>
              </p:cNvSpPr>
              <p:nvPr>
                <p:custDataLst>
                  <p:tags r:id="rId7"/>
                </p:custDataLst>
              </p:nvPr>
            </p:nvSpPr>
            <p:spPr bwMode="auto">
              <a:xfrm>
                <a:off x="3167" y="2243"/>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grpSp>
        <p:sp>
          <p:nvSpPr>
            <p:cNvPr id="44" name="PA-任意多边形 35"/>
            <p:cNvSpPr>
              <a:spLocks noEditPoints="1"/>
            </p:cNvSpPr>
            <p:nvPr>
              <p:custDataLst>
                <p:tags r:id="rId8"/>
              </p:custDataLst>
            </p:nvPr>
          </p:nvSpPr>
          <p:spPr bwMode="auto">
            <a:xfrm>
              <a:off x="10076" y="2383"/>
              <a:ext cx="1183" cy="1420"/>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rgbClr val="7FCCFF"/>
            </a:solidFill>
            <a:ln w="9525">
              <a:noFill/>
              <a:round/>
            </a:ln>
          </p:spPr>
          <p:txBody>
            <a:bodyPr vert="horz" wrap="square" lIns="91440" tIns="45720" rIns="91440" bIns="45720" numCol="1" anchor="t" anchorCtr="0" compatLnSpc="1"/>
            <a:p>
              <a:endParaRPr lang="en-US">
                <a:cs typeface="+mn-ea"/>
                <a:sym typeface="+mn-lt"/>
              </a:endParaRPr>
            </a:p>
          </p:txBody>
        </p:sp>
        <p:sp>
          <p:nvSpPr>
            <p:cNvPr id="45" name="PA-文本框 205"/>
            <p:cNvSpPr txBox="1"/>
            <p:nvPr>
              <p:custDataLst>
                <p:tags r:id="rId9"/>
              </p:custDataLst>
            </p:nvPr>
          </p:nvSpPr>
          <p:spPr>
            <a:xfrm>
              <a:off x="9520" y="4180"/>
              <a:ext cx="2490" cy="1937"/>
            </a:xfrm>
            <a:prstGeom prst="rect">
              <a:avLst/>
            </a:prstGeom>
            <a:noFill/>
          </p:spPr>
          <p:txBody>
            <a:bodyPr wrap="square" rtlCol="0">
              <a:spAutoFit/>
            </a:bodyPr>
            <a:p>
              <a:pPr lvl="0" algn="ctr">
                <a:spcBef>
                  <a:spcPct val="20000"/>
                </a:spcBef>
                <a:buClrTx/>
                <a:buSzTx/>
                <a:buFontTx/>
                <a:defRPr/>
              </a:pPr>
              <a:r>
                <a:rPr lang="zh-CN" altLang="en-US" sz="1200" b="1" dirty="0">
                  <a:solidFill>
                    <a:schemeClr val="tx1">
                      <a:lumMod val="65000"/>
                      <a:lumOff val="35000"/>
                    </a:schemeClr>
                  </a:solidFill>
                  <a:cs typeface="+mn-ea"/>
                  <a:sym typeface="+mn-lt"/>
                </a:rPr>
                <a:t>学员注册</a:t>
              </a:r>
              <a:endParaRPr lang="zh-CN" altLang="en-US" sz="1200" b="1" dirty="0">
                <a:solidFill>
                  <a:schemeClr val="tx1">
                    <a:lumMod val="65000"/>
                    <a:lumOff val="35000"/>
                  </a:schemeClr>
                </a:solidFill>
                <a:cs typeface="+mn-ea"/>
                <a:sym typeface="+mn-lt"/>
              </a:endParaRPr>
            </a:p>
            <a:p>
              <a:pPr lvl="0" algn="l">
                <a:spcBef>
                  <a:spcPct val="20000"/>
                </a:spcBef>
                <a:buClrTx/>
                <a:buSzTx/>
                <a:buFontTx/>
                <a:defRPr/>
              </a:pPr>
              <a:r>
                <a:rPr lang="zh-CN" altLang="en-US" sz="1000" dirty="0">
                  <a:solidFill>
                    <a:schemeClr val="tx1">
                      <a:lumMod val="65000"/>
                      <a:lumOff val="35000"/>
                    </a:schemeClr>
                  </a:solidFill>
                  <a:cs typeface="+mn-ea"/>
                  <a:sym typeface="+mn-ea"/>
                </a:rPr>
                <a:t>学校网络部采集线上系统学员报名信息，交接给教务部进行汇总，</a:t>
              </a:r>
              <a:r>
                <a:rPr lang="zh-CN" altLang="en-US" sz="1000" b="1" dirty="0">
                  <a:solidFill>
                    <a:srgbClr val="4594FF"/>
                  </a:solidFill>
                  <a:cs typeface="+mn-ea"/>
                  <a:sym typeface="+mn-ea"/>
                </a:rPr>
                <a:t>教务部将统一分配的用户名和密码发给学员</a:t>
              </a:r>
              <a:r>
                <a:rPr lang="zh-CN" altLang="en-US" sz="1000" dirty="0">
                  <a:solidFill>
                    <a:schemeClr val="tx1">
                      <a:lumMod val="65000"/>
                      <a:lumOff val="35000"/>
                    </a:schemeClr>
                  </a:solidFill>
                  <a:cs typeface="+mn-ea"/>
                  <a:sym typeface="+mn-ea"/>
                </a:rPr>
                <a:t>，供学员在线学习使用。</a:t>
              </a:r>
              <a:endParaRPr lang="zh-CN" altLang="en-US" sz="1000" dirty="0">
                <a:solidFill>
                  <a:schemeClr val="tx1">
                    <a:lumMod val="65000"/>
                    <a:lumOff val="35000"/>
                  </a:schemeClr>
                </a:solidFill>
                <a:cs typeface="+mn-ea"/>
                <a:sym typeface="+mn-lt"/>
              </a:endParaRPr>
            </a:p>
          </p:txBody>
        </p:sp>
        <p:sp>
          <p:nvSpPr>
            <p:cNvPr id="47" name="PA-文本框 217"/>
            <p:cNvSpPr txBox="1"/>
            <p:nvPr>
              <p:custDataLst>
                <p:tags r:id="rId10"/>
              </p:custDataLst>
            </p:nvPr>
          </p:nvSpPr>
          <p:spPr>
            <a:xfrm>
              <a:off x="12345" y="4168"/>
              <a:ext cx="2702" cy="1937"/>
            </a:xfrm>
            <a:prstGeom prst="rect">
              <a:avLst/>
            </a:prstGeom>
            <a:noFill/>
          </p:spPr>
          <p:txBody>
            <a:bodyPr wrap="square" rtlCol="0">
              <a:spAutoFit/>
            </a:bodyPr>
            <a:p>
              <a:pPr algn="ctr"/>
              <a:r>
                <a:rPr lang="zh-CN" altLang="en-US" sz="1200" b="1" dirty="0">
                  <a:solidFill>
                    <a:schemeClr val="tx1">
                      <a:lumMod val="65000"/>
                      <a:lumOff val="35000"/>
                    </a:schemeClr>
                  </a:solidFill>
                  <a:cs typeface="+mn-ea"/>
                  <a:sym typeface="+mn-lt"/>
                </a:rPr>
                <a:t>学时要求</a:t>
              </a:r>
              <a:endParaRPr lang="en-US" sz="1200" b="1" dirty="0">
                <a:solidFill>
                  <a:schemeClr val="tx1">
                    <a:lumMod val="65000"/>
                    <a:lumOff val="35000"/>
                  </a:schemeClr>
                </a:solidFill>
                <a:cs typeface="+mn-ea"/>
                <a:sym typeface="+mn-lt"/>
              </a:endParaRPr>
            </a:p>
            <a:p>
              <a:pPr lvl="0" algn="l">
                <a:spcBef>
                  <a:spcPct val="20000"/>
                </a:spcBef>
                <a:defRPr/>
              </a:pPr>
              <a:r>
                <a:rPr lang="zh-CN" altLang="en-US" sz="1000" dirty="0">
                  <a:solidFill>
                    <a:schemeClr val="tx1">
                      <a:lumMod val="65000"/>
                      <a:lumOff val="35000"/>
                    </a:schemeClr>
                  </a:solidFill>
                  <a:cs typeface="+mn-ea"/>
                  <a:sym typeface="+mn-ea"/>
                </a:rPr>
                <a:t>实行在线学时制管理，学完一门课程后，方可获得相应学时，系统自动记录。学员不得通过他人代学等不正当方式获取学时。</a:t>
              </a:r>
              <a:r>
                <a:rPr lang="zh-CN" altLang="en-US" sz="1000" b="1" dirty="0">
                  <a:solidFill>
                    <a:srgbClr val="4594FF"/>
                  </a:solidFill>
                  <a:cs typeface="+mn-ea"/>
                  <a:sym typeface="+mn-ea"/>
                </a:rPr>
                <a:t>学员每科在线学习应不低于 40 课时。</a:t>
              </a:r>
              <a:endParaRPr lang="zh-CN" altLang="en-US" sz="1000" b="1" dirty="0">
                <a:solidFill>
                  <a:srgbClr val="4594FF"/>
                </a:solidFill>
                <a:cs typeface="+mn-ea"/>
                <a:sym typeface="+mn-ea"/>
              </a:endParaRPr>
            </a:p>
          </p:txBody>
        </p:sp>
        <p:sp>
          <p:nvSpPr>
            <p:cNvPr id="48" name="PA-文本框 229"/>
            <p:cNvSpPr txBox="1"/>
            <p:nvPr>
              <p:custDataLst>
                <p:tags r:id="rId11"/>
              </p:custDataLst>
            </p:nvPr>
          </p:nvSpPr>
          <p:spPr>
            <a:xfrm>
              <a:off x="15047" y="4180"/>
              <a:ext cx="2530" cy="1452"/>
            </a:xfrm>
            <a:prstGeom prst="rect">
              <a:avLst/>
            </a:prstGeom>
            <a:noFill/>
          </p:spPr>
          <p:txBody>
            <a:bodyPr wrap="square" rtlCol="0">
              <a:spAutoFit/>
            </a:bodyPr>
            <a:p>
              <a:pPr algn="ctr"/>
              <a:r>
                <a:rPr lang="zh-CN" altLang="en-US" sz="1200" b="1" dirty="0">
                  <a:solidFill>
                    <a:schemeClr val="tx1">
                      <a:lumMod val="65000"/>
                      <a:lumOff val="35000"/>
                    </a:schemeClr>
                  </a:solidFill>
                  <a:cs typeface="+mn-ea"/>
                  <a:sym typeface="+mn-lt"/>
                </a:rPr>
                <a:t>学习考核</a:t>
              </a:r>
              <a:endParaRPr lang="en-US" sz="1200" b="1" dirty="0">
                <a:solidFill>
                  <a:schemeClr val="tx1">
                    <a:lumMod val="65000"/>
                    <a:lumOff val="35000"/>
                  </a:schemeClr>
                </a:solidFill>
                <a:cs typeface="+mn-ea"/>
                <a:sym typeface="+mn-lt"/>
              </a:endParaRPr>
            </a:p>
            <a:p>
              <a:pPr algn="ctr" fontAlgn="auto">
                <a:lnSpc>
                  <a:spcPct val="100000"/>
                </a:lnSpc>
                <a:spcBef>
                  <a:spcPct val="20000"/>
                </a:spcBef>
                <a:buClrTx/>
                <a:buSzTx/>
                <a:buFontTx/>
                <a:defRPr/>
              </a:pPr>
              <a:r>
                <a:rPr lang="zh-CN" altLang="en-US" sz="1000" b="1" dirty="0">
                  <a:solidFill>
                    <a:srgbClr val="4594FF"/>
                  </a:solidFill>
                  <a:cs typeface="+mn-ea"/>
                  <a:sym typeface="+mn-ea"/>
                </a:rPr>
                <a:t>建立学员线上培训电子档案，</a:t>
              </a:r>
              <a:r>
                <a:rPr lang="zh-CN" altLang="en-US" sz="1000" dirty="0">
                  <a:solidFill>
                    <a:schemeClr val="tx1">
                      <a:lumMod val="65000"/>
                      <a:lumOff val="35000"/>
                    </a:schemeClr>
                  </a:solidFill>
                  <a:cs typeface="+mn-ea"/>
                  <a:sym typeface="+mn-ea"/>
                </a:rPr>
                <a:t>学员在线学习情况、考核结果由系统自动存入档案，个人可即时查询。</a:t>
              </a:r>
              <a:endParaRPr lang="zh-CN" altLang="en-US" sz="1000" dirty="0">
                <a:solidFill>
                  <a:schemeClr val="tx1">
                    <a:lumMod val="65000"/>
                    <a:lumOff val="35000"/>
                  </a:schemeClr>
                </a:solidFill>
                <a:cs typeface="+mn-ea"/>
                <a:sym typeface="+mn-lt"/>
              </a:endParaRPr>
            </a:p>
          </p:txBody>
        </p:sp>
        <p:grpSp>
          <p:nvGrpSpPr>
            <p:cNvPr id="34" name="PA-组合 20"/>
            <p:cNvGrpSpPr>
              <a:grpSpLocks noChangeAspect="1"/>
            </p:cNvGrpSpPr>
            <p:nvPr>
              <p:custDataLst>
                <p:tags r:id="rId12"/>
              </p:custDataLst>
            </p:nvPr>
          </p:nvGrpSpPr>
          <p:grpSpPr bwMode="auto">
            <a:xfrm>
              <a:off x="15621" y="2383"/>
              <a:ext cx="982" cy="1533"/>
              <a:chOff x="3578" y="2075"/>
              <a:chExt cx="451" cy="704"/>
            </a:xfrm>
            <a:solidFill>
              <a:srgbClr val="2E78F6"/>
            </a:solidFill>
          </p:grpSpPr>
          <p:sp>
            <p:nvSpPr>
              <p:cNvPr id="35" name="PA-任意多边形 21"/>
              <p:cNvSpPr>
                <a:spLocks noEditPoints="1"/>
              </p:cNvSpPr>
              <p:nvPr>
                <p:custDataLst>
                  <p:tags r:id="rId13"/>
                </p:custDataLst>
              </p:nvPr>
            </p:nvSpPr>
            <p:spPr bwMode="auto">
              <a:xfrm>
                <a:off x="3578" y="2075"/>
                <a:ext cx="451" cy="704"/>
              </a:xfrm>
              <a:custGeom>
                <a:avLst/>
                <a:gdLst/>
                <a:ahLst/>
                <a:cxnLst>
                  <a:cxn ang="0">
                    <a:pos x="137" y="117"/>
                  </a:cxn>
                  <a:cxn ang="0">
                    <a:pos x="137" y="64"/>
                  </a:cxn>
                  <a:cxn ang="0">
                    <a:pos x="147" y="50"/>
                  </a:cxn>
                  <a:cxn ang="0">
                    <a:pos x="147" y="15"/>
                  </a:cxn>
                  <a:cxn ang="0">
                    <a:pos x="132" y="0"/>
                  </a:cxn>
                  <a:cxn ang="0">
                    <a:pos x="56" y="0"/>
                  </a:cxn>
                  <a:cxn ang="0">
                    <a:pos x="41" y="15"/>
                  </a:cxn>
                  <a:cxn ang="0">
                    <a:pos x="41" y="50"/>
                  </a:cxn>
                  <a:cxn ang="0">
                    <a:pos x="52" y="64"/>
                  </a:cxn>
                  <a:cxn ang="0">
                    <a:pos x="52" y="117"/>
                  </a:cxn>
                  <a:cxn ang="0">
                    <a:pos x="0" y="201"/>
                  </a:cxn>
                  <a:cxn ang="0">
                    <a:pos x="94" y="295"/>
                  </a:cxn>
                  <a:cxn ang="0">
                    <a:pos x="188" y="201"/>
                  </a:cxn>
                  <a:cxn ang="0">
                    <a:pos x="137" y="117"/>
                  </a:cxn>
                  <a:cxn ang="0">
                    <a:pos x="15" y="201"/>
                  </a:cxn>
                  <a:cxn ang="0">
                    <a:pos x="66" y="126"/>
                  </a:cxn>
                  <a:cxn ang="0">
                    <a:pos x="66" y="50"/>
                  </a:cxn>
                  <a:cxn ang="0">
                    <a:pos x="56" y="50"/>
                  </a:cxn>
                  <a:cxn ang="0">
                    <a:pos x="56" y="15"/>
                  </a:cxn>
                  <a:cxn ang="0">
                    <a:pos x="132" y="15"/>
                  </a:cxn>
                  <a:cxn ang="0">
                    <a:pos x="132" y="50"/>
                  </a:cxn>
                  <a:cxn ang="0">
                    <a:pos x="122" y="50"/>
                  </a:cxn>
                  <a:cxn ang="0">
                    <a:pos x="122" y="126"/>
                  </a:cxn>
                  <a:cxn ang="0">
                    <a:pos x="174" y="201"/>
                  </a:cxn>
                  <a:cxn ang="0">
                    <a:pos x="15" y="201"/>
                  </a:cxn>
                  <a:cxn ang="0">
                    <a:pos x="15" y="201"/>
                  </a:cxn>
                  <a:cxn ang="0">
                    <a:pos x="15" y="201"/>
                  </a:cxn>
                </a:cxnLst>
                <a:rect l="0" t="0" r="r" b="b"/>
                <a:pathLst>
                  <a:path w="188" h="295">
                    <a:moveTo>
                      <a:pt x="137" y="117"/>
                    </a:moveTo>
                    <a:cubicBezTo>
                      <a:pt x="137" y="64"/>
                      <a:pt x="137" y="64"/>
                      <a:pt x="137" y="64"/>
                    </a:cubicBezTo>
                    <a:cubicBezTo>
                      <a:pt x="143" y="62"/>
                      <a:pt x="147" y="56"/>
                      <a:pt x="147" y="50"/>
                    </a:cubicBezTo>
                    <a:cubicBezTo>
                      <a:pt x="147" y="15"/>
                      <a:pt x="147" y="15"/>
                      <a:pt x="147" y="15"/>
                    </a:cubicBezTo>
                    <a:cubicBezTo>
                      <a:pt x="147" y="7"/>
                      <a:pt x="140" y="0"/>
                      <a:pt x="132" y="0"/>
                    </a:cubicBezTo>
                    <a:cubicBezTo>
                      <a:pt x="56" y="0"/>
                      <a:pt x="56" y="0"/>
                      <a:pt x="56" y="0"/>
                    </a:cubicBezTo>
                    <a:cubicBezTo>
                      <a:pt x="48" y="0"/>
                      <a:pt x="41" y="7"/>
                      <a:pt x="41" y="15"/>
                    </a:cubicBezTo>
                    <a:cubicBezTo>
                      <a:pt x="41" y="50"/>
                      <a:pt x="41" y="50"/>
                      <a:pt x="41" y="50"/>
                    </a:cubicBezTo>
                    <a:cubicBezTo>
                      <a:pt x="41" y="56"/>
                      <a:pt x="46" y="62"/>
                      <a:pt x="52" y="64"/>
                    </a:cubicBezTo>
                    <a:cubicBezTo>
                      <a:pt x="52" y="117"/>
                      <a:pt x="52" y="117"/>
                      <a:pt x="52" y="117"/>
                    </a:cubicBezTo>
                    <a:cubicBezTo>
                      <a:pt x="20" y="133"/>
                      <a:pt x="0" y="165"/>
                      <a:pt x="0" y="201"/>
                    </a:cubicBezTo>
                    <a:cubicBezTo>
                      <a:pt x="0" y="253"/>
                      <a:pt x="42" y="295"/>
                      <a:pt x="94" y="295"/>
                    </a:cubicBezTo>
                    <a:cubicBezTo>
                      <a:pt x="146" y="295"/>
                      <a:pt x="188" y="253"/>
                      <a:pt x="188" y="201"/>
                    </a:cubicBezTo>
                    <a:cubicBezTo>
                      <a:pt x="188" y="165"/>
                      <a:pt x="168" y="133"/>
                      <a:pt x="137" y="117"/>
                    </a:cubicBezTo>
                    <a:close/>
                    <a:moveTo>
                      <a:pt x="15" y="201"/>
                    </a:moveTo>
                    <a:cubicBezTo>
                      <a:pt x="15" y="167"/>
                      <a:pt x="36" y="138"/>
                      <a:pt x="66" y="126"/>
                    </a:cubicBezTo>
                    <a:cubicBezTo>
                      <a:pt x="66" y="50"/>
                      <a:pt x="66" y="50"/>
                      <a:pt x="66" y="50"/>
                    </a:cubicBezTo>
                    <a:cubicBezTo>
                      <a:pt x="56" y="50"/>
                      <a:pt x="56" y="50"/>
                      <a:pt x="56" y="50"/>
                    </a:cubicBezTo>
                    <a:cubicBezTo>
                      <a:pt x="56" y="15"/>
                      <a:pt x="56" y="15"/>
                      <a:pt x="56" y="15"/>
                    </a:cubicBezTo>
                    <a:cubicBezTo>
                      <a:pt x="132" y="15"/>
                      <a:pt x="132" y="15"/>
                      <a:pt x="132" y="15"/>
                    </a:cubicBezTo>
                    <a:cubicBezTo>
                      <a:pt x="132" y="50"/>
                      <a:pt x="132" y="50"/>
                      <a:pt x="132" y="50"/>
                    </a:cubicBezTo>
                    <a:cubicBezTo>
                      <a:pt x="122" y="50"/>
                      <a:pt x="122" y="50"/>
                      <a:pt x="122" y="50"/>
                    </a:cubicBezTo>
                    <a:cubicBezTo>
                      <a:pt x="122" y="126"/>
                      <a:pt x="122" y="126"/>
                      <a:pt x="122" y="126"/>
                    </a:cubicBezTo>
                    <a:cubicBezTo>
                      <a:pt x="152" y="138"/>
                      <a:pt x="174" y="167"/>
                      <a:pt x="174" y="201"/>
                    </a:cubicBezTo>
                    <a:lnTo>
                      <a:pt x="15" y="201"/>
                    </a:lnTo>
                    <a:close/>
                    <a:moveTo>
                      <a:pt x="15" y="201"/>
                    </a:moveTo>
                    <a:cubicBezTo>
                      <a:pt x="15" y="201"/>
                      <a:pt x="15" y="201"/>
                      <a:pt x="15" y="201"/>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36" name="PA-任意多边形 22"/>
              <p:cNvSpPr>
                <a:spLocks noEditPoints="1"/>
              </p:cNvSpPr>
              <p:nvPr>
                <p:custDataLst>
                  <p:tags r:id="rId14"/>
                </p:custDataLst>
              </p:nvPr>
            </p:nvSpPr>
            <p:spPr bwMode="auto">
              <a:xfrm>
                <a:off x="3787" y="2304"/>
                <a:ext cx="53" cy="55"/>
              </a:xfrm>
              <a:custGeom>
                <a:avLst/>
                <a:gdLst/>
                <a:ahLst/>
                <a:cxnLst>
                  <a:cxn ang="0">
                    <a:pos x="22" y="12"/>
                  </a:cxn>
                  <a:cxn ang="0">
                    <a:pos x="11" y="23"/>
                  </a:cxn>
                  <a:cxn ang="0">
                    <a:pos x="0" y="12"/>
                  </a:cxn>
                  <a:cxn ang="0">
                    <a:pos x="11" y="0"/>
                  </a:cxn>
                  <a:cxn ang="0">
                    <a:pos x="22" y="12"/>
                  </a:cxn>
                  <a:cxn ang="0">
                    <a:pos x="22" y="12"/>
                  </a:cxn>
                  <a:cxn ang="0">
                    <a:pos x="22" y="12"/>
                  </a:cxn>
                </a:cxnLst>
                <a:rect l="0" t="0" r="r" b="b"/>
                <a:pathLst>
                  <a:path w="22" h="23">
                    <a:moveTo>
                      <a:pt x="22" y="12"/>
                    </a:moveTo>
                    <a:cubicBezTo>
                      <a:pt x="22" y="18"/>
                      <a:pt x="17" y="23"/>
                      <a:pt x="11" y="23"/>
                    </a:cubicBezTo>
                    <a:cubicBezTo>
                      <a:pt x="5" y="23"/>
                      <a:pt x="0" y="18"/>
                      <a:pt x="0" y="12"/>
                    </a:cubicBezTo>
                    <a:cubicBezTo>
                      <a:pt x="0" y="5"/>
                      <a:pt x="5" y="0"/>
                      <a:pt x="11" y="0"/>
                    </a:cubicBezTo>
                    <a:cubicBezTo>
                      <a:pt x="17" y="0"/>
                      <a:pt x="22" y="5"/>
                      <a:pt x="22" y="12"/>
                    </a:cubicBezTo>
                    <a:close/>
                    <a:moveTo>
                      <a:pt x="22" y="12"/>
                    </a:moveTo>
                    <a:cubicBezTo>
                      <a:pt x="22" y="12"/>
                      <a:pt x="22" y="12"/>
                      <a:pt x="22" y="12"/>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37" name="PA-任意多边形 23"/>
              <p:cNvSpPr>
                <a:spLocks noEditPoints="1"/>
              </p:cNvSpPr>
              <p:nvPr>
                <p:custDataLst>
                  <p:tags r:id="rId15"/>
                </p:custDataLst>
              </p:nvPr>
            </p:nvSpPr>
            <p:spPr bwMode="auto">
              <a:xfrm>
                <a:off x="3741" y="2416"/>
                <a:ext cx="91" cy="93"/>
              </a:xfrm>
              <a:custGeom>
                <a:avLst/>
                <a:gdLst/>
                <a:ahLst/>
                <a:cxnLst>
                  <a:cxn ang="0">
                    <a:pos x="38" y="20"/>
                  </a:cxn>
                  <a:cxn ang="0">
                    <a:pos x="19" y="39"/>
                  </a:cxn>
                  <a:cxn ang="0">
                    <a:pos x="0" y="20"/>
                  </a:cxn>
                  <a:cxn ang="0">
                    <a:pos x="19" y="0"/>
                  </a:cxn>
                  <a:cxn ang="0">
                    <a:pos x="38" y="20"/>
                  </a:cxn>
                  <a:cxn ang="0">
                    <a:pos x="38" y="20"/>
                  </a:cxn>
                  <a:cxn ang="0">
                    <a:pos x="38" y="20"/>
                  </a:cxn>
                </a:cxnLst>
                <a:rect l="0" t="0" r="r" b="b"/>
                <a:pathLst>
                  <a:path w="38" h="39">
                    <a:moveTo>
                      <a:pt x="38" y="20"/>
                    </a:moveTo>
                    <a:cubicBezTo>
                      <a:pt x="38" y="30"/>
                      <a:pt x="30" y="39"/>
                      <a:pt x="19" y="39"/>
                    </a:cubicBezTo>
                    <a:cubicBezTo>
                      <a:pt x="8" y="39"/>
                      <a:pt x="0" y="30"/>
                      <a:pt x="0" y="20"/>
                    </a:cubicBezTo>
                    <a:cubicBezTo>
                      <a:pt x="0" y="9"/>
                      <a:pt x="8" y="0"/>
                      <a:pt x="19" y="0"/>
                    </a:cubicBezTo>
                    <a:cubicBezTo>
                      <a:pt x="30" y="0"/>
                      <a:pt x="38" y="9"/>
                      <a:pt x="38" y="20"/>
                    </a:cubicBezTo>
                    <a:close/>
                    <a:moveTo>
                      <a:pt x="38" y="20"/>
                    </a:moveTo>
                    <a:cubicBezTo>
                      <a:pt x="38" y="20"/>
                      <a:pt x="38" y="20"/>
                      <a:pt x="38" y="20"/>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grpSp>
      </p:grpSp>
      <p:cxnSp>
        <p:nvCxnSpPr>
          <p:cNvPr id="52" name="直接连接符 51"/>
          <p:cNvCxnSpPr>
            <a:endCxn id="18" idx="1"/>
          </p:cNvCxnSpPr>
          <p:nvPr/>
        </p:nvCxnSpPr>
        <p:spPr>
          <a:xfrm flipV="1">
            <a:off x="6710045" y="2675255"/>
            <a:ext cx="1315720" cy="3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9208770" y="2671445"/>
            <a:ext cx="1315720" cy="381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6"/>
          <a:stretch>
            <a:fillRect/>
          </a:stretch>
        </p:blipFill>
        <p:spPr>
          <a:xfrm>
            <a:off x="640715" y="1639570"/>
            <a:ext cx="5203825" cy="3719830"/>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43" name="Google Shape;643;p78"/>
          <p:cNvSpPr/>
          <p:nvPr/>
        </p:nvSpPr>
        <p:spPr>
          <a:xfrm>
            <a:off x="6940550" y="1990090"/>
            <a:ext cx="3325495" cy="134747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学员完成全部</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线上直播</a:t>
            </a:r>
            <a:r>
              <a:rPr lang="en-US" altLang="zh-CN"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录播</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课程</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及</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学、练、测</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，由人力资源和社会保障部社会保障能力建设中心统一组织考试。</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22" name="图片 21"/>
          <p:cNvPicPr>
            <a:picLocks noChangeAspect="1"/>
          </p:cNvPicPr>
          <p:nvPr>
            <p:custDataLst>
              <p:tags r:id="rId1"/>
            </p:custDataLst>
          </p:nvPr>
        </p:nvPicPr>
        <p:blipFill>
          <a:blip r:embed="rId2">
            <a:clrChange>
              <a:clrFrom>
                <a:srgbClr val="F7F9FC">
                  <a:alpha val="100000"/>
                </a:srgbClr>
              </a:clrFrom>
              <a:clrTo>
                <a:srgbClr val="F7F9FC">
                  <a:alpha val="100000"/>
                  <a:alpha val="0"/>
                </a:srgbClr>
              </a:clrTo>
            </a:clrChange>
          </a:blip>
          <a:stretch>
            <a:fillRect/>
          </a:stretch>
        </p:blipFill>
        <p:spPr>
          <a:xfrm>
            <a:off x="6570980" y="3457575"/>
            <a:ext cx="4658360" cy="2970530"/>
          </a:xfrm>
          <a:prstGeom prst="rect">
            <a:avLst/>
          </a:prstGeom>
        </p:spPr>
      </p:pic>
      <p:sp>
        <p:nvSpPr>
          <p:cNvPr id="2" name="矩形 1"/>
          <p:cNvSpPr/>
          <p:nvPr/>
        </p:nvSpPr>
        <p:spPr>
          <a:xfrm>
            <a:off x="5111539" y="313750"/>
            <a:ext cx="1968500" cy="583565"/>
          </a:xfrm>
          <a:prstGeom prst="rect">
            <a:avLst/>
          </a:prstGeom>
        </p:spPr>
        <p:txBody>
          <a:bodyPr wrap="none">
            <a:spAutoFit/>
          </a:bodyPr>
          <a:p>
            <a:r>
              <a:rPr lang="zh-CN" altLang="en-US" sz="3200" b="1" spc="300" dirty="0">
                <a:solidFill>
                  <a:sysClr val="windowText" lastClr="000000"/>
                </a:solidFill>
                <a:uFillTx/>
                <a:latin typeface="微软雅黑" panose="020B0503020204020204" pitchFamily="34" charset="-122"/>
                <a:ea typeface="微软雅黑" panose="020B0503020204020204" pitchFamily="34" charset="-122"/>
              </a:rPr>
              <a:t>考核模式</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endParaRPr>
          </a:p>
        </p:txBody>
      </p:sp>
      <p:sp>
        <p:nvSpPr>
          <p:cNvPr id="5" name="Google Shape;643;p78"/>
          <p:cNvSpPr/>
          <p:nvPr/>
        </p:nvSpPr>
        <p:spPr>
          <a:xfrm>
            <a:off x="1696085" y="4454525"/>
            <a:ext cx="3206115" cy="1417955"/>
          </a:xfrm>
          <a:prstGeom prst="rect">
            <a:avLst/>
          </a:prstGeom>
          <a:noFill/>
          <a:ln>
            <a:noFill/>
          </a:ln>
        </p:spPr>
        <p:txBody>
          <a:bodyPr spcFirstLastPara="1" wrap="square" lIns="0" tIns="0" rIns="0" bIns="0" anchor="t" anchorCtr="0">
            <a:noAutofit/>
          </a:bodyPr>
          <a:p>
            <a:pPr marL="0" marR="0" lvl="0" indent="0" algn="l" rtl="0">
              <a:lnSpc>
                <a:spcPct val="150000"/>
              </a:lnSpc>
              <a:spcBef>
                <a:spcPts val="0"/>
              </a:spcBef>
              <a:spcAft>
                <a:spcPts val="0"/>
              </a:spcAft>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考试合格者，颁发人力资源和社会保障部社会保障能力建设中心</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体重管理技术培训证书</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。证书可在人力资源和社会保障部教育培训网查询。</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rtl="0">
              <a:lnSpc>
                <a:spcPct val="150000"/>
              </a:lnSpc>
              <a:spcBef>
                <a:spcPts val="0"/>
              </a:spcBef>
              <a:spcAft>
                <a:spcPts val="0"/>
              </a:spcAft>
              <a:buNone/>
            </a:pP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13" name="组合 12"/>
          <p:cNvGrpSpPr/>
          <p:nvPr/>
        </p:nvGrpSpPr>
        <p:grpSpPr>
          <a:xfrm>
            <a:off x="5718810" y="2559050"/>
            <a:ext cx="916305" cy="321310"/>
            <a:chOff x="9006" y="4030"/>
            <a:chExt cx="1443" cy="506"/>
          </a:xfrm>
        </p:grpSpPr>
        <p:sp>
          <p:nvSpPr>
            <p:cNvPr id="10" name="等腰三角形 9"/>
            <p:cNvSpPr/>
            <p:nvPr/>
          </p:nvSpPr>
          <p:spPr>
            <a:xfrm rot="5400000">
              <a:off x="8965" y="4071"/>
              <a:ext cx="506" cy="425"/>
            </a:xfrm>
            <a:prstGeom prst="triangle">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等腰三角形 10"/>
            <p:cNvSpPr/>
            <p:nvPr/>
          </p:nvSpPr>
          <p:spPr>
            <a:xfrm rot="5400000">
              <a:off x="9561" y="4105"/>
              <a:ext cx="443" cy="420"/>
            </a:xfrm>
            <a:prstGeom prst="triangle">
              <a:avLst/>
            </a:prstGeom>
            <a:solidFill>
              <a:srgbClr val="50A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等腰三角形 11"/>
            <p:cNvSpPr/>
            <p:nvPr/>
          </p:nvSpPr>
          <p:spPr>
            <a:xfrm rot="5400000">
              <a:off x="10102" y="4189"/>
              <a:ext cx="381" cy="315"/>
            </a:xfrm>
            <a:prstGeom prst="triangle">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4" name="组合 13"/>
          <p:cNvGrpSpPr/>
          <p:nvPr/>
        </p:nvGrpSpPr>
        <p:grpSpPr>
          <a:xfrm flipH="1">
            <a:off x="5428615" y="4632325"/>
            <a:ext cx="916305" cy="321310"/>
            <a:chOff x="9006" y="4030"/>
            <a:chExt cx="1443" cy="506"/>
          </a:xfrm>
        </p:grpSpPr>
        <p:sp>
          <p:nvSpPr>
            <p:cNvPr id="15" name="等腰三角形 14"/>
            <p:cNvSpPr/>
            <p:nvPr/>
          </p:nvSpPr>
          <p:spPr>
            <a:xfrm rot="5400000">
              <a:off x="8965" y="4071"/>
              <a:ext cx="506" cy="425"/>
            </a:xfrm>
            <a:prstGeom prst="triangle">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等腰三角形 15"/>
            <p:cNvSpPr/>
            <p:nvPr/>
          </p:nvSpPr>
          <p:spPr>
            <a:xfrm rot="5400000">
              <a:off x="9561" y="4105"/>
              <a:ext cx="443" cy="420"/>
            </a:xfrm>
            <a:prstGeom prst="triangle">
              <a:avLst/>
            </a:prstGeom>
            <a:solidFill>
              <a:srgbClr val="50A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等腰三角形 16"/>
            <p:cNvSpPr/>
            <p:nvPr/>
          </p:nvSpPr>
          <p:spPr>
            <a:xfrm rot="5400000">
              <a:off x="10102" y="4189"/>
              <a:ext cx="381" cy="315"/>
            </a:xfrm>
            <a:prstGeom prst="triangle">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8" name="图片 7"/>
          <p:cNvPicPr>
            <a:picLocks noChangeAspect="1"/>
          </p:cNvPicPr>
          <p:nvPr/>
        </p:nvPicPr>
        <p:blipFill>
          <a:blip r:embed="rId3"/>
          <a:stretch>
            <a:fillRect/>
          </a:stretch>
        </p:blipFill>
        <p:spPr>
          <a:xfrm>
            <a:off x="1466215" y="1493520"/>
            <a:ext cx="3890645" cy="2555875"/>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菱形 2"/>
          <p:cNvSpPr/>
          <p:nvPr>
            <p:custDataLst>
              <p:tags r:id="rId1"/>
            </p:custDataLst>
          </p:nvPr>
        </p:nvSpPr>
        <p:spPr>
          <a:xfrm>
            <a:off x="4912859" y="384748"/>
            <a:ext cx="3247452" cy="3247452"/>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A-图片 4"/>
          <p:cNvPicPr>
            <a:picLocks noChangeAspect="1"/>
          </p:cNvPicPr>
          <p:nvPr>
            <p:custDataLst>
              <p:tags r:id="rId2"/>
            </p:custDataLst>
          </p:nvPr>
        </p:nvPicPr>
        <p:blipFill>
          <a:blip r:embed="rId3" cstate="screen"/>
          <a:stretch>
            <a:fillRect/>
          </a:stretch>
        </p:blipFill>
        <p:spPr>
          <a:xfrm rot="19717713">
            <a:off x="3950348" y="583309"/>
            <a:ext cx="685862" cy="751331"/>
          </a:xfrm>
          <a:prstGeom prst="rect">
            <a:avLst/>
          </a:prstGeom>
        </p:spPr>
      </p:pic>
      <p:sp>
        <p:nvSpPr>
          <p:cNvPr id="6" name="PA-菱形 5"/>
          <p:cNvSpPr/>
          <p:nvPr>
            <p:custDataLst>
              <p:tags r:id="rId4"/>
            </p:custDataLst>
          </p:nvPr>
        </p:nvSpPr>
        <p:spPr>
          <a:xfrm>
            <a:off x="4650425" y="811908"/>
            <a:ext cx="901975" cy="901975"/>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菱形 6"/>
          <p:cNvSpPr/>
          <p:nvPr>
            <p:custDataLst>
              <p:tags r:id="rId5"/>
            </p:custDataLst>
          </p:nvPr>
        </p:nvSpPr>
        <p:spPr>
          <a:xfrm>
            <a:off x="6939210" y="674925"/>
            <a:ext cx="503363" cy="503363"/>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PA-菱形 7"/>
          <p:cNvSpPr/>
          <p:nvPr>
            <p:custDataLst>
              <p:tags r:id="rId6"/>
            </p:custDataLst>
          </p:nvPr>
        </p:nvSpPr>
        <p:spPr>
          <a:xfrm>
            <a:off x="5627105" y="3540211"/>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11"/>
          <p:cNvPicPr>
            <a:picLocks noChangeAspect="1"/>
          </p:cNvPicPr>
          <p:nvPr>
            <p:custDataLst>
              <p:tags r:id="rId7"/>
            </p:custDataLst>
          </p:nvPr>
        </p:nvPicPr>
        <p:blipFill>
          <a:blip r:embed="rId8" cstate="screen"/>
          <a:stretch>
            <a:fillRect/>
          </a:stretch>
        </p:blipFill>
        <p:spPr>
          <a:xfrm>
            <a:off x="11038997" y="5763714"/>
            <a:ext cx="959806" cy="1856467"/>
          </a:xfrm>
          <a:prstGeom prst="rect">
            <a:avLst/>
          </a:prstGeom>
        </p:spPr>
      </p:pic>
      <p:sp>
        <p:nvSpPr>
          <p:cNvPr id="13" name="PA-圆角矩形 1"/>
          <p:cNvSpPr/>
          <p:nvPr>
            <p:custDataLst>
              <p:tags r:id="rId9"/>
            </p:custDataLst>
          </p:nvPr>
        </p:nvSpPr>
        <p:spPr>
          <a:xfrm>
            <a:off x="3602707" y="4352892"/>
            <a:ext cx="4986585"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7200" dirty="0">
                <a:solidFill>
                  <a:schemeClr val="tx1">
                    <a:lumMod val="65000"/>
                    <a:lumOff val="35000"/>
                  </a:schemeClr>
                </a:solidFill>
                <a:cs typeface="+mn-ea"/>
                <a:sym typeface="+mn-lt"/>
              </a:rPr>
              <a:t>证书查询</a:t>
            </a:r>
            <a:endParaRPr kumimoji="1" lang="zh-CN" altLang="en-US" sz="7200" dirty="0">
              <a:solidFill>
                <a:schemeClr val="tx1">
                  <a:lumMod val="65000"/>
                  <a:lumOff val="35000"/>
                </a:schemeClr>
              </a:solidFill>
              <a:cs typeface="+mn-ea"/>
              <a:sym typeface="+mn-lt"/>
            </a:endParaRPr>
          </a:p>
        </p:txBody>
      </p:sp>
      <p:sp>
        <p:nvSpPr>
          <p:cNvPr id="33" name="PA-菱形 32"/>
          <p:cNvSpPr/>
          <p:nvPr>
            <p:custDataLst>
              <p:tags r:id="rId10"/>
            </p:custDataLst>
          </p:nvPr>
        </p:nvSpPr>
        <p:spPr>
          <a:xfrm>
            <a:off x="3878005" y="384748"/>
            <a:ext cx="3247452" cy="3247452"/>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菱形 1"/>
          <p:cNvSpPr/>
          <p:nvPr>
            <p:custDataLst>
              <p:tags r:id="rId11"/>
            </p:custDataLst>
          </p:nvPr>
        </p:nvSpPr>
        <p:spPr>
          <a:xfrm>
            <a:off x="4472274" y="384748"/>
            <a:ext cx="3247452" cy="3247452"/>
          </a:xfrm>
          <a:prstGeom prst="diamond">
            <a:avLst/>
          </a:prstGeom>
          <a:blipFill dpi="0" rotWithShape="1">
            <a:blip r:embed="rId1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PA-图片 33"/>
          <p:cNvPicPr>
            <a:picLocks noChangeAspect="1"/>
          </p:cNvPicPr>
          <p:nvPr>
            <p:custDataLst>
              <p:tags r:id="rId13"/>
            </p:custDataLst>
          </p:nvPr>
        </p:nvPicPr>
        <p:blipFill>
          <a:blip r:embed="rId8" cstate="screen"/>
          <a:stretch>
            <a:fillRect/>
          </a:stretch>
        </p:blipFill>
        <p:spPr>
          <a:xfrm>
            <a:off x="180497" y="250054"/>
            <a:ext cx="959806" cy="1856467"/>
          </a:xfrm>
          <a:prstGeom prst="rect">
            <a:avLst/>
          </a:prstGeom>
        </p:spPr>
      </p:pic>
      <p:sp>
        <p:nvSpPr>
          <p:cNvPr id="38" name="PA-任意多边形 37"/>
          <p:cNvSpPr/>
          <p:nvPr>
            <p:custDataLst>
              <p:tags r:id="rId14"/>
            </p:custDataLst>
          </p:nvPr>
        </p:nvSpPr>
        <p:spPr>
          <a:xfrm>
            <a:off x="0" y="3743926"/>
            <a:ext cx="3088178" cy="3114075"/>
          </a:xfrm>
          <a:custGeom>
            <a:avLst/>
            <a:gdLst>
              <a:gd name="connsiteX0" fmla="*/ 0 w 3088178"/>
              <a:gd name="connsiteY0" fmla="*/ 0 h 3114075"/>
              <a:gd name="connsiteX1" fmla="*/ 3088178 w 3088178"/>
              <a:gd name="connsiteY1" fmla="*/ 3088178 h 3114075"/>
              <a:gd name="connsiteX2" fmla="*/ 3062281 w 3088178"/>
              <a:gd name="connsiteY2" fmla="*/ 3114075 h 3114075"/>
              <a:gd name="connsiteX3" fmla="*/ 0 w 3088178"/>
              <a:gd name="connsiteY3" fmla="*/ 3114075 h 3114075"/>
            </a:gdLst>
            <a:ahLst/>
            <a:cxnLst>
              <a:cxn ang="0">
                <a:pos x="connsiteX0" y="connsiteY0"/>
              </a:cxn>
              <a:cxn ang="0">
                <a:pos x="connsiteX1" y="connsiteY1"/>
              </a:cxn>
              <a:cxn ang="0">
                <a:pos x="connsiteX2" y="connsiteY2"/>
              </a:cxn>
              <a:cxn ang="0">
                <a:pos x="connsiteX3" y="connsiteY3"/>
              </a:cxn>
            </a:cxnLst>
            <a:rect l="l" t="t" r="r" b="b"/>
            <a:pathLst>
              <a:path w="3088178" h="3114075">
                <a:moveTo>
                  <a:pt x="0" y="0"/>
                </a:moveTo>
                <a:lnTo>
                  <a:pt x="3088178" y="3088178"/>
                </a:lnTo>
                <a:lnTo>
                  <a:pt x="3062281" y="3114075"/>
                </a:lnTo>
                <a:lnTo>
                  <a:pt x="0" y="3114075"/>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2" name="PA-任意多边形 41"/>
          <p:cNvSpPr/>
          <p:nvPr>
            <p:custDataLst>
              <p:tags r:id="rId15"/>
            </p:custDataLst>
          </p:nvPr>
        </p:nvSpPr>
        <p:spPr>
          <a:xfrm>
            <a:off x="10895512" y="1"/>
            <a:ext cx="1296488" cy="1500739"/>
          </a:xfrm>
          <a:custGeom>
            <a:avLst/>
            <a:gdLst>
              <a:gd name="connsiteX0" fmla="*/ 384748 w 1296488"/>
              <a:gd name="connsiteY0" fmla="*/ 0 h 1500739"/>
              <a:gd name="connsiteX1" fmla="*/ 1296488 w 1296488"/>
              <a:gd name="connsiteY1" fmla="*/ 0 h 1500739"/>
              <a:gd name="connsiteX2" fmla="*/ 1296488 w 1296488"/>
              <a:gd name="connsiteY2" fmla="*/ 1320242 h 1500739"/>
              <a:gd name="connsiteX3" fmla="*/ 1115991 w 1296488"/>
              <a:gd name="connsiteY3" fmla="*/ 1500739 h 1500739"/>
              <a:gd name="connsiteX4" fmla="*/ 0 w 1296488"/>
              <a:gd name="connsiteY4" fmla="*/ 384748 h 15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488" h="1500739">
                <a:moveTo>
                  <a:pt x="384748" y="0"/>
                </a:moveTo>
                <a:lnTo>
                  <a:pt x="1296488" y="0"/>
                </a:lnTo>
                <a:lnTo>
                  <a:pt x="1296488" y="1320242"/>
                </a:lnTo>
                <a:lnTo>
                  <a:pt x="1115991" y="1500739"/>
                </a:lnTo>
                <a:lnTo>
                  <a:pt x="0" y="384748"/>
                </a:lnTo>
                <a:close/>
              </a:path>
            </a:pathLst>
          </a:cu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PA-菱形 35"/>
          <p:cNvSpPr/>
          <p:nvPr>
            <p:custDataLst>
              <p:tags r:id="rId16"/>
            </p:custDataLst>
          </p:nvPr>
        </p:nvSpPr>
        <p:spPr>
          <a:xfrm>
            <a:off x="4472274" y="669228"/>
            <a:ext cx="3247452" cy="3247452"/>
          </a:xfrm>
          <a:prstGeom prst="diamond">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43"/>
          <p:cNvSpPr txBox="1"/>
          <p:nvPr>
            <p:custDataLst>
              <p:tags r:id="rId17"/>
            </p:custDataLst>
          </p:nvPr>
        </p:nvSpPr>
        <p:spPr>
          <a:xfrm>
            <a:off x="-21975" y="4777960"/>
            <a:ext cx="1780438" cy="1825660"/>
          </a:xfrm>
          <a:prstGeom prst="rect">
            <a:avLst/>
          </a:prstGeom>
          <a:noFill/>
        </p:spPr>
        <p:txBody>
          <a:bodyPr wrap="square" lIns="91408" tIns="45704" rIns="91408" bIns="45704" rtlCol="0">
            <a:spAutoFit/>
          </a:bodyPr>
          <a:lstStyle/>
          <a:p>
            <a:pPr algn="ctr">
              <a:lnSpc>
                <a:spcPct val="130000"/>
              </a:lnSpc>
            </a:pPr>
            <a:r>
              <a:rPr lang="en-US" altLang="zh-CN" sz="9600" dirty="0">
                <a:solidFill>
                  <a:schemeClr val="bg1"/>
                </a:solidFill>
                <a:cs typeface="+mn-ea"/>
                <a:sym typeface="+mn-lt"/>
              </a:rPr>
              <a:t>04</a:t>
            </a:r>
            <a:endParaRPr lang="en-US" altLang="zh-CN" sz="9600" dirty="0">
              <a:solidFill>
                <a:schemeClr val="bg1"/>
              </a:solidFill>
              <a:cs typeface="+mn-ea"/>
              <a:sym typeface="+mn-lt"/>
            </a:endParaRPr>
          </a:p>
        </p:txBody>
      </p:sp>
      <p:sp>
        <p:nvSpPr>
          <p:cNvPr id="37" name="PA-文本框 42"/>
          <p:cNvSpPr txBox="1"/>
          <p:nvPr>
            <p:custDataLst>
              <p:tags r:id="rId18"/>
            </p:custDataLst>
          </p:nvPr>
        </p:nvSpPr>
        <p:spPr>
          <a:xfrm>
            <a:off x="3990411" y="5014140"/>
            <a:ext cx="4211177" cy="669895"/>
          </a:xfrm>
          <a:prstGeom prst="rect">
            <a:avLst/>
          </a:prstGeom>
          <a:noFill/>
        </p:spPr>
        <p:txBody>
          <a:bodyPr wrap="square" lIns="91408" tIns="45704" rIns="91408" bIns="45704" rtlCol="0">
            <a:spAutoFit/>
          </a:bodyPr>
          <a:lstStyle/>
          <a:p>
            <a:pPr algn="dist">
              <a:lnSpc>
                <a:spcPct val="130000"/>
              </a:lnSpc>
            </a:pPr>
            <a:r>
              <a:rPr lang="en-US" altLang="zh-CN" sz="3200" dirty="0">
                <a:solidFill>
                  <a:schemeClr val="tx1">
                    <a:lumMod val="50000"/>
                    <a:lumOff val="50000"/>
                  </a:schemeClr>
                </a:solidFill>
                <a:cs typeface="+mn-ea"/>
                <a:sym typeface="+mn-lt"/>
              </a:rPr>
              <a:t>PART FOUR</a:t>
            </a:r>
            <a:endParaRPr lang="en-US" altLang="zh-CN" sz="3200" dirty="0">
              <a:solidFill>
                <a:schemeClr val="tx1">
                  <a:lumMod val="50000"/>
                  <a:lumOff val="50000"/>
                </a:schemeClr>
              </a:solidFill>
              <a:cs typeface="+mn-ea"/>
              <a:sym typeface="+mn-lt"/>
            </a:endParaRPr>
          </a:p>
        </p:txBody>
      </p:sp>
      <p:cxnSp>
        <p:nvCxnSpPr>
          <p:cNvPr id="18" name="PA-直接连接符 17"/>
          <p:cNvCxnSpPr/>
          <p:nvPr>
            <p:custDataLst>
              <p:tags r:id="rId19"/>
            </p:custDataLst>
          </p:nvPr>
        </p:nvCxnSpPr>
        <p:spPr>
          <a:xfrm>
            <a:off x="319604" y="6481208"/>
            <a:ext cx="1097280" cy="0"/>
          </a:xfrm>
          <a:prstGeom prst="line">
            <a:avLst/>
          </a:prstGeom>
          <a:ln w="3175">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5340139" y="443925"/>
            <a:ext cx="1960880" cy="583565"/>
          </a:xfrm>
          <a:prstGeom prst="rect">
            <a:avLst/>
          </a:prstGeom>
        </p:spPr>
        <p:txBody>
          <a:bodyPr wrap="none">
            <a:spAutoFit/>
          </a:bodyPr>
          <a:p>
            <a:pPr lvl="0" algn="l">
              <a:buClrTx/>
              <a:buSzTx/>
              <a:buFontTx/>
            </a:pPr>
            <a:r>
              <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rPr>
              <a:t>证书样式</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96130" y="1934897"/>
            <a:ext cx="2722880" cy="706755"/>
          </a:xfrm>
          <a:prstGeom prst="rect">
            <a:avLst/>
          </a:prstGeom>
        </p:spPr>
        <p:txBody>
          <a:bodyPr wrap="none">
            <a:spAutoFit/>
          </a:bodyPr>
          <a:p>
            <a:r>
              <a:rPr lang="zh-CN" altLang="en-US" sz="2000" b="1" dirty="0">
                <a:solidFill>
                  <a:schemeClr val="tx1"/>
                </a:solidFill>
                <a:latin typeface="微软雅黑" panose="020B0503020204020204" pitchFamily="34" charset="-122"/>
                <a:ea typeface="微软雅黑" panose="020B0503020204020204" pitchFamily="34" charset="-122"/>
                <a:cs typeface="阿里巴巴普惠体 M" panose="00020600040101010101" pitchFamily="18" charset="-122"/>
              </a:rPr>
              <a:t>人社部能建中心</a:t>
            </a:r>
            <a:endParaRPr lang="zh-CN" altLang="en-US" sz="2000" b="1" dirty="0">
              <a:solidFill>
                <a:schemeClr val="tx1"/>
              </a:solidFill>
              <a:latin typeface="微软雅黑" panose="020B0503020204020204" pitchFamily="34" charset="-122"/>
              <a:ea typeface="微软雅黑" panose="020B0503020204020204" pitchFamily="34" charset="-122"/>
              <a:cs typeface="阿里巴巴普惠体 M" panose="00020600040101010101" pitchFamily="18" charset="-122"/>
            </a:endParaRPr>
          </a:p>
          <a:p>
            <a:r>
              <a:rPr lang="zh-CN" altLang="en-US" sz="2000" b="1" dirty="0">
                <a:solidFill>
                  <a:schemeClr val="tx1"/>
                </a:solidFill>
                <a:latin typeface="微软雅黑" panose="020B0503020204020204" pitchFamily="34" charset="-122"/>
                <a:ea typeface="微软雅黑" panose="020B0503020204020204" pitchFamily="34" charset="-122"/>
                <a:cs typeface="阿里巴巴普惠体 M" panose="00020600040101010101" pitchFamily="18" charset="-122"/>
              </a:rPr>
              <a:t>体重管理技术培训证书</a:t>
            </a:r>
            <a:endParaRPr lang="zh-CN" altLang="en-US" sz="2000" b="1" dirty="0">
              <a:solidFill>
                <a:schemeClr val="tx1"/>
              </a:solidFill>
              <a:latin typeface="微软雅黑" panose="020B0503020204020204" pitchFamily="34" charset="-122"/>
              <a:ea typeface="微软雅黑" panose="020B0503020204020204" pitchFamily="34" charset="-122"/>
              <a:cs typeface="阿里巴巴普惠体 M" panose="00020600040101010101" pitchFamily="18" charset="-122"/>
            </a:endParaRPr>
          </a:p>
        </p:txBody>
      </p:sp>
      <p:sp>
        <p:nvSpPr>
          <p:cNvPr id="12" name="矩形 11"/>
          <p:cNvSpPr/>
          <p:nvPr/>
        </p:nvSpPr>
        <p:spPr>
          <a:xfrm>
            <a:off x="7096125" y="3048000"/>
            <a:ext cx="4275455" cy="1938020"/>
          </a:xfrm>
          <a:prstGeom prst="rect">
            <a:avLst/>
          </a:prstGeom>
        </p:spPr>
        <p:txBody>
          <a:bodyPr wrap="square">
            <a:spAutoFit/>
          </a:bodyPr>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培训方向：</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体重管理技术   </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证书颁发部门：</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人力资源和社会保障部社会保障能力建设中心</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6" name="组合 45"/>
          <p:cNvGrpSpPr/>
          <p:nvPr/>
        </p:nvGrpSpPr>
        <p:grpSpPr>
          <a:xfrm>
            <a:off x="6124575" y="3042285"/>
            <a:ext cx="804545" cy="826135"/>
            <a:chOff x="3093811" y="2203450"/>
            <a:chExt cx="1308100" cy="1308100"/>
          </a:xfrm>
        </p:grpSpPr>
        <p:sp>
          <p:nvSpPr>
            <p:cNvPr id="47" name="椭圆 3"/>
            <p:cNvSpPr>
              <a:spLocks noChangeArrowheads="1"/>
            </p:cNvSpPr>
            <p:nvPr/>
          </p:nvSpPr>
          <p:spPr bwMode="auto">
            <a:xfrm>
              <a:off x="3093811" y="2203450"/>
              <a:ext cx="1308100" cy="1308100"/>
            </a:xfrm>
            <a:prstGeom prst="ellipse">
              <a:avLst/>
            </a:prstGeom>
            <a:solidFill>
              <a:srgbClr val="4594FF"/>
            </a:solidFill>
            <a:ln>
              <a:noFill/>
            </a:ln>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48" name="组合 47"/>
            <p:cNvGrpSpPr/>
            <p:nvPr/>
          </p:nvGrpSpPr>
          <p:grpSpPr>
            <a:xfrm>
              <a:off x="3468763" y="2564842"/>
              <a:ext cx="514830" cy="502050"/>
              <a:chOff x="-2960532" y="3762403"/>
              <a:chExt cx="514830" cy="502050"/>
            </a:xfrm>
          </p:grpSpPr>
          <p:sp>
            <p:nvSpPr>
              <p:cNvPr id="49" name="Freeform 34"/>
              <p:cNvSpPr/>
              <p:nvPr/>
            </p:nvSpPr>
            <p:spPr bwMode="auto">
              <a:xfrm>
                <a:off x="-2816763" y="3924885"/>
                <a:ext cx="226835" cy="227292"/>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0" name="Freeform 35"/>
              <p:cNvSpPr>
                <a:spLocks noEditPoints="1"/>
              </p:cNvSpPr>
              <p:nvPr/>
            </p:nvSpPr>
            <p:spPr bwMode="auto">
              <a:xfrm>
                <a:off x="-2960532" y="3762403"/>
                <a:ext cx="514830" cy="5020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sp>
        <p:nvSpPr>
          <p:cNvPr id="21" name="PA-MH_Other_11"/>
          <p:cNvSpPr>
            <a:spLocks noChangeAspect="1"/>
          </p:cNvSpPr>
          <p:nvPr>
            <p:custDataLst>
              <p:tags r:id="rId1"/>
            </p:custDataLst>
          </p:nvPr>
        </p:nvSpPr>
        <p:spPr bwMode="auto">
          <a:xfrm>
            <a:off x="6223635" y="1934845"/>
            <a:ext cx="620395" cy="61277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3D8CE3"/>
          </a:solidFill>
          <a:ln>
            <a:noFill/>
          </a:ln>
        </p:spPr>
        <p:txBody>
          <a:bodyPr anchor="ctr">
            <a:scene3d>
              <a:camera prst="orthographicFront"/>
              <a:lightRig rig="threePt" dir="t"/>
            </a:scene3d>
            <a:sp3d>
              <a:contourClr>
                <a:srgbClr val="FFFFFF"/>
              </a:contourClr>
            </a:sp3d>
          </a:bodyPr>
          <a:p>
            <a:pPr algn="ctr">
              <a:defRPr/>
            </a:pPr>
            <a:endParaRPr lang="zh-CN" altLang="en-US" sz="2400" dirty="0">
              <a:solidFill>
                <a:schemeClr val="accent1"/>
              </a:solidFill>
              <a:cs typeface="+mn-ea"/>
              <a:sym typeface="+mn-lt"/>
            </a:endParaRPr>
          </a:p>
        </p:txBody>
      </p:sp>
      <p:grpSp>
        <p:nvGrpSpPr>
          <p:cNvPr id="113" name="组合 112"/>
          <p:cNvGrpSpPr/>
          <p:nvPr/>
        </p:nvGrpSpPr>
        <p:grpSpPr>
          <a:xfrm>
            <a:off x="6214110" y="4217035"/>
            <a:ext cx="832485" cy="828040"/>
            <a:chOff x="3507170" y="4576682"/>
            <a:chExt cx="863761" cy="858832"/>
          </a:xfrm>
        </p:grpSpPr>
        <p:sp>
          <p:nvSpPr>
            <p:cNvPr id="114" name="Oval 5"/>
            <p:cNvSpPr/>
            <p:nvPr/>
          </p:nvSpPr>
          <p:spPr>
            <a:xfrm rot="18199285">
              <a:off x="3509635" y="4574217"/>
              <a:ext cx="858832" cy="863761"/>
            </a:xfrm>
            <a:prstGeom prst="ellipse">
              <a:avLst/>
            </a:prstGeom>
            <a:solidFill>
              <a:srgbClr val="70A8F6"/>
            </a:solidFill>
            <a:ln w="28575" cap="flat" cmpd="sng" algn="ctr">
              <a:noFill/>
              <a:prstDash val="solid"/>
              <a:miter lim="800000"/>
            </a:ln>
            <a:effectLst/>
          </p:spPr>
          <p:txBody>
            <a:bodyPr rtlCol="0" anchor="ctr"/>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8800" b="0" i="0" u="none" strike="noStrike" kern="0" cap="none" spc="0" normalizeH="0" baseline="0" noProof="0" smtClean="0">
                <a:ln>
                  <a:noFill/>
                </a:ln>
                <a:solidFill>
                  <a:srgbClr val="FFFFFF"/>
                </a:solidFill>
                <a:effectLst/>
                <a:uLnTx/>
                <a:uFillTx/>
                <a:latin typeface="Calibri" panose="020F0502020204030204"/>
                <a:ea typeface="宋体" panose="02010600030101010101" pitchFamily="2" charset="-122"/>
                <a:cs typeface="+mn-cs"/>
              </a:endParaRPr>
            </a:p>
          </p:txBody>
        </p:sp>
        <p:grpSp>
          <p:nvGrpSpPr>
            <p:cNvPr id="115" name="Group 14"/>
            <p:cNvGrpSpPr/>
            <p:nvPr/>
          </p:nvGrpSpPr>
          <p:grpSpPr>
            <a:xfrm>
              <a:off x="3700768" y="4737335"/>
              <a:ext cx="476566" cy="537524"/>
              <a:chOff x="5513440" y="1766202"/>
              <a:chExt cx="429274" cy="484183"/>
            </a:xfrm>
            <a:solidFill>
              <a:srgbClr val="FFFFFF"/>
            </a:solidFill>
          </p:grpSpPr>
          <p:sp>
            <p:nvSpPr>
              <p:cNvPr id="116"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117"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118"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grpSp>
      <p:pic>
        <p:nvPicPr>
          <p:cNvPr id="3" name="图片 2"/>
          <p:cNvPicPr>
            <a:picLocks noChangeAspect="1"/>
          </p:cNvPicPr>
          <p:nvPr/>
        </p:nvPicPr>
        <p:blipFill>
          <a:blip r:embed="rId2"/>
          <a:stretch>
            <a:fillRect/>
          </a:stretch>
        </p:blipFill>
        <p:spPr>
          <a:xfrm>
            <a:off x="1518285" y="1080135"/>
            <a:ext cx="3578225" cy="2616835"/>
          </a:xfrm>
          <a:prstGeom prst="rect">
            <a:avLst/>
          </a:prstGeom>
        </p:spPr>
      </p:pic>
      <p:pic>
        <p:nvPicPr>
          <p:cNvPr id="4" name="图片 3"/>
          <p:cNvPicPr>
            <a:picLocks noChangeAspect="1"/>
          </p:cNvPicPr>
          <p:nvPr/>
        </p:nvPicPr>
        <p:blipFill>
          <a:blip r:embed="rId3"/>
          <a:stretch>
            <a:fillRect/>
          </a:stretch>
        </p:blipFill>
        <p:spPr>
          <a:xfrm>
            <a:off x="1456690" y="3795395"/>
            <a:ext cx="3639820" cy="2639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8"/>
          <p:cNvSpPr>
            <a:spLocks noChangeShapeType="1"/>
          </p:cNvSpPr>
          <p:nvPr/>
        </p:nvSpPr>
        <p:spPr bwMode="auto">
          <a:xfrm>
            <a:off x="1038225" y="3657600"/>
            <a:ext cx="10115550" cy="0"/>
          </a:xfrm>
          <a:prstGeom prst="line">
            <a:avLst/>
          </a:prstGeom>
          <a:noFill/>
          <a:ln w="28575" cap="flat" cmpd="sng">
            <a:solidFill>
              <a:srgbClr val="4594FF"/>
            </a:solidFill>
            <a:prstDash val="sysDash"/>
            <a:bevel/>
          </a:ln>
          <a:extLst>
            <a:ext uri="{909E8E84-426E-40DD-AFC4-6F175D3DCCD1}">
              <a14:hiddenFill xmlns:a14="http://schemas.microsoft.com/office/drawing/2010/main">
                <a:noFill/>
              </a14:hiddenFill>
            </a:ext>
          </a:extLst>
        </p:spPr>
        <p:txBody>
          <a:bodyPr/>
          <a:lstStyle/>
          <a:p>
            <a:endParaRPr lang="zh-CN" altLang="en-US"/>
          </a:p>
        </p:txBody>
      </p:sp>
      <p:grpSp>
        <p:nvGrpSpPr>
          <p:cNvPr id="3" name="组合 2"/>
          <p:cNvGrpSpPr/>
          <p:nvPr/>
        </p:nvGrpSpPr>
        <p:grpSpPr>
          <a:xfrm>
            <a:off x="1430338" y="3487738"/>
            <a:ext cx="2164848" cy="2150745"/>
            <a:chOff x="1430338" y="3487738"/>
            <a:chExt cx="2164848" cy="2150745"/>
          </a:xfrm>
        </p:grpSpPr>
        <p:sp>
          <p:nvSpPr>
            <p:cNvPr id="4" name="矩形 23"/>
            <p:cNvSpPr>
              <a:spLocks noChangeArrowheads="1"/>
            </p:cNvSpPr>
            <p:nvPr/>
          </p:nvSpPr>
          <p:spPr bwMode="auto">
            <a:xfrm>
              <a:off x="1446213" y="4000500"/>
              <a:ext cx="2101850" cy="598488"/>
            </a:xfrm>
            <a:prstGeom prst="rect">
              <a:avLst/>
            </a:prstGeom>
            <a:solidFill>
              <a:srgbClr val="4594FF"/>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24"/>
            <p:cNvSpPr>
              <a:spLocks noChangeArrowheads="1"/>
            </p:cNvSpPr>
            <p:nvPr/>
          </p:nvSpPr>
          <p:spPr bwMode="auto">
            <a:xfrm>
              <a:off x="1657166" y="4129509"/>
              <a:ext cx="1938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01</a:t>
              </a:r>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登录查询官网</a:t>
              </a:r>
              <a:endPar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 name="椭圆 39"/>
            <p:cNvSpPr>
              <a:spLocks noChangeArrowheads="1"/>
            </p:cNvSpPr>
            <p:nvPr/>
          </p:nvSpPr>
          <p:spPr bwMode="auto">
            <a:xfrm flipV="1">
              <a:off x="2339975" y="3487738"/>
              <a:ext cx="280988" cy="280987"/>
            </a:xfrm>
            <a:prstGeom prst="ellipse">
              <a:avLst/>
            </a:prstGeom>
            <a:solidFill>
              <a:schemeClr val="bg1"/>
            </a:solidFill>
            <a:ln w="76200" cap="flat" cmpd="sng">
              <a:solidFill>
                <a:srgbClr val="4594FF"/>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Rectangle 7"/>
            <p:cNvSpPr/>
            <p:nvPr/>
          </p:nvSpPr>
          <p:spPr bwMode="auto">
            <a:xfrm>
              <a:off x="1430338" y="4764088"/>
              <a:ext cx="210185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a:t>登录人社部教育培训网官网</a:t>
              </a:r>
              <a:r>
                <a:rPr lang="zh-CN" altLang="en-US" sz="1200">
                  <a:solidFill>
                    <a:srgbClr val="4594FF"/>
                  </a:solidFill>
                </a:rPr>
                <a:t>http://edu.mohrss.gov.cn/首页</a:t>
              </a:r>
              <a:r>
                <a:rPr lang="zh-CN" altLang="en-US" sz="1200">
                  <a:solidFill>
                    <a:schemeClr val="tx1"/>
                  </a:solidFill>
                </a:rPr>
                <a:t>右侧找到</a:t>
              </a:r>
              <a:r>
                <a:rPr lang="en-US" altLang="zh-CN" sz="1200">
                  <a:solidFill>
                    <a:srgbClr val="4594FF"/>
                  </a:solidFill>
                </a:rPr>
                <a:t>“</a:t>
              </a:r>
              <a:r>
                <a:rPr lang="zh-CN" altLang="en-US" sz="1200">
                  <a:solidFill>
                    <a:srgbClr val="4594FF"/>
                  </a:solidFill>
                </a:rPr>
                <a:t>证书查询</a:t>
              </a:r>
              <a:r>
                <a:rPr lang="en-US" altLang="zh-CN" sz="1200">
                  <a:solidFill>
                    <a:srgbClr val="4594FF"/>
                  </a:solidFill>
                </a:rPr>
                <a:t>”</a:t>
              </a:r>
              <a:endParaRPr lang="zh-CN" altLang="en-US" sz="1200">
                <a:solidFill>
                  <a:srgbClr val="4594FF"/>
                </a:solidFill>
              </a:endParaRPr>
            </a:p>
          </p:txBody>
        </p:sp>
      </p:grpSp>
      <p:grpSp>
        <p:nvGrpSpPr>
          <p:cNvPr id="11" name="组合 10"/>
          <p:cNvGrpSpPr/>
          <p:nvPr/>
        </p:nvGrpSpPr>
        <p:grpSpPr>
          <a:xfrm>
            <a:off x="5117556" y="3513138"/>
            <a:ext cx="2102394" cy="2115314"/>
            <a:chOff x="5117556" y="3513138"/>
            <a:chExt cx="2102394" cy="2115314"/>
          </a:xfrm>
        </p:grpSpPr>
        <p:sp>
          <p:nvSpPr>
            <p:cNvPr id="12" name="矩形 25"/>
            <p:cNvSpPr>
              <a:spLocks noChangeArrowheads="1"/>
            </p:cNvSpPr>
            <p:nvPr/>
          </p:nvSpPr>
          <p:spPr bwMode="auto">
            <a:xfrm>
              <a:off x="5118100" y="4000500"/>
              <a:ext cx="2101850" cy="598488"/>
            </a:xfrm>
            <a:prstGeom prst="rect">
              <a:avLst/>
            </a:prstGeom>
            <a:solidFill>
              <a:srgbClr val="4594FF"/>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椭圆 40"/>
            <p:cNvSpPr>
              <a:spLocks noChangeArrowheads="1"/>
            </p:cNvSpPr>
            <p:nvPr/>
          </p:nvSpPr>
          <p:spPr bwMode="auto">
            <a:xfrm flipV="1">
              <a:off x="5961063" y="3513138"/>
              <a:ext cx="280987" cy="280987"/>
            </a:xfrm>
            <a:prstGeom prst="ellipse">
              <a:avLst/>
            </a:prstGeom>
            <a:solidFill>
              <a:schemeClr val="bg1"/>
            </a:solidFill>
            <a:ln w="76200" cap="flat" cmpd="sng">
              <a:solidFill>
                <a:srgbClr val="4594FF"/>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文本框 24"/>
            <p:cNvSpPr>
              <a:spLocks noChangeArrowheads="1"/>
            </p:cNvSpPr>
            <p:nvPr/>
          </p:nvSpPr>
          <p:spPr bwMode="auto">
            <a:xfrm>
              <a:off x="5200239" y="4129509"/>
              <a:ext cx="1938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02</a:t>
              </a:r>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进入查询页面</a:t>
              </a:r>
              <a:endPar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6" name="Rectangle 7"/>
            <p:cNvSpPr/>
            <p:nvPr/>
          </p:nvSpPr>
          <p:spPr bwMode="auto">
            <a:xfrm>
              <a:off x="5117556"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输入</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姓名</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证件号</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证件编号</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验证码</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，点击</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查询</a:t>
              </a:r>
              <a:endPar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9" name="组合 18"/>
          <p:cNvGrpSpPr/>
          <p:nvPr/>
        </p:nvGrpSpPr>
        <p:grpSpPr>
          <a:xfrm>
            <a:off x="8775700" y="3511550"/>
            <a:ext cx="2110854" cy="2126390"/>
            <a:chOff x="8775700" y="3511550"/>
            <a:chExt cx="2110854" cy="2126390"/>
          </a:xfrm>
        </p:grpSpPr>
        <p:sp>
          <p:nvSpPr>
            <p:cNvPr id="20" name="矩形 27"/>
            <p:cNvSpPr>
              <a:spLocks noChangeArrowheads="1"/>
            </p:cNvSpPr>
            <p:nvPr/>
          </p:nvSpPr>
          <p:spPr bwMode="auto">
            <a:xfrm>
              <a:off x="8775700" y="4000500"/>
              <a:ext cx="2101850" cy="598488"/>
            </a:xfrm>
            <a:prstGeom prst="rect">
              <a:avLst/>
            </a:prstGeom>
            <a:solidFill>
              <a:srgbClr val="4594FF"/>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椭圆 41"/>
            <p:cNvSpPr>
              <a:spLocks noChangeArrowheads="1"/>
            </p:cNvSpPr>
            <p:nvPr/>
          </p:nvSpPr>
          <p:spPr bwMode="auto">
            <a:xfrm flipV="1">
              <a:off x="9564688" y="3511550"/>
              <a:ext cx="280987" cy="282575"/>
            </a:xfrm>
            <a:prstGeom prst="ellipse">
              <a:avLst/>
            </a:prstGeom>
            <a:solidFill>
              <a:schemeClr val="bg1"/>
            </a:solidFill>
            <a:ln w="76200" cap="flat" cmpd="sng">
              <a:solidFill>
                <a:srgbClr val="4594FF"/>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文本框 24"/>
            <p:cNvSpPr>
              <a:spLocks noChangeArrowheads="1"/>
            </p:cNvSpPr>
            <p:nvPr/>
          </p:nvSpPr>
          <p:spPr bwMode="auto">
            <a:xfrm>
              <a:off x="8866752" y="4129472"/>
              <a:ext cx="1938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03</a:t>
              </a:r>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输入信息查询</a:t>
              </a:r>
              <a:endPar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4" name="Rectangle 7"/>
            <p:cNvSpPr/>
            <p:nvPr/>
          </p:nvSpPr>
          <p:spPr bwMode="auto">
            <a:xfrm>
              <a:off x="8784704" y="4773844"/>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输入</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查询信息后</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，即可</a:t>
              </a: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自行查询证书，显示查询结果。</a:t>
              </a:r>
              <a:endPar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56" name="矩形 55"/>
          <p:cNvSpPr/>
          <p:nvPr/>
        </p:nvSpPr>
        <p:spPr>
          <a:xfrm>
            <a:off x="4993429" y="271205"/>
            <a:ext cx="1960880" cy="583565"/>
          </a:xfrm>
          <a:prstGeom prst="rect">
            <a:avLst/>
          </a:prstGeom>
        </p:spPr>
        <p:txBody>
          <a:bodyPr wrap="none">
            <a:spAutoFit/>
          </a:bodyPr>
          <a:p>
            <a:pPr lvl="0" algn="l">
              <a:buClrTx/>
              <a:buSzTx/>
              <a:buFontTx/>
            </a:pPr>
            <a:r>
              <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rPr>
              <a:t>证书查询</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endParaRPr>
          </a:p>
        </p:txBody>
      </p:sp>
      <p:grpSp>
        <p:nvGrpSpPr>
          <p:cNvPr id="34" name="组合 33"/>
          <p:cNvGrpSpPr/>
          <p:nvPr/>
        </p:nvGrpSpPr>
        <p:grpSpPr>
          <a:xfrm>
            <a:off x="1834515" y="1200150"/>
            <a:ext cx="3542665" cy="1985010"/>
            <a:chOff x="7389" y="2211"/>
            <a:chExt cx="5849" cy="3394"/>
          </a:xfrm>
        </p:grpSpPr>
        <p:pic>
          <p:nvPicPr>
            <p:cNvPr id="30" name="图片 2"/>
            <p:cNvPicPr>
              <a:picLocks noChangeAspect="1"/>
            </p:cNvPicPr>
            <p:nvPr/>
          </p:nvPicPr>
          <p:blipFill>
            <a:blip r:embed="rId1"/>
            <a:stretch>
              <a:fillRect/>
            </a:stretch>
          </p:blipFill>
          <p:spPr>
            <a:xfrm>
              <a:off x="7389" y="2211"/>
              <a:ext cx="5421" cy="2955"/>
            </a:xfrm>
            <a:prstGeom prst="rect">
              <a:avLst/>
            </a:prstGeom>
            <a:noFill/>
            <a:ln>
              <a:noFill/>
            </a:ln>
          </p:spPr>
        </p:pic>
        <p:pic>
          <p:nvPicPr>
            <p:cNvPr id="33" name="图片 2"/>
            <p:cNvPicPr>
              <a:picLocks noChangeAspect="1"/>
            </p:cNvPicPr>
            <p:nvPr/>
          </p:nvPicPr>
          <p:blipFill>
            <a:blip r:embed="rId1"/>
            <a:srcRect l="78141" t="90998"/>
            <a:stretch>
              <a:fillRect/>
            </a:stretch>
          </p:blipFill>
          <p:spPr>
            <a:xfrm>
              <a:off x="10308" y="4947"/>
              <a:ext cx="2931" cy="658"/>
            </a:xfrm>
            <a:prstGeom prst="rect">
              <a:avLst/>
            </a:prstGeom>
            <a:noFill/>
            <a:ln>
              <a:noFill/>
            </a:ln>
          </p:spPr>
        </p:pic>
      </p:grpSp>
      <p:grpSp>
        <p:nvGrpSpPr>
          <p:cNvPr id="36" name="组合 35"/>
          <p:cNvGrpSpPr/>
          <p:nvPr/>
        </p:nvGrpSpPr>
        <p:grpSpPr>
          <a:xfrm>
            <a:off x="6172200" y="1189355"/>
            <a:ext cx="2816860" cy="2117090"/>
            <a:chOff x="12956" y="2361"/>
            <a:chExt cx="4217" cy="3132"/>
          </a:xfrm>
        </p:grpSpPr>
        <p:pic>
          <p:nvPicPr>
            <p:cNvPr id="29" name="图片 28"/>
            <p:cNvPicPr>
              <a:picLocks noChangeAspect="1"/>
            </p:cNvPicPr>
            <p:nvPr/>
          </p:nvPicPr>
          <p:blipFill>
            <a:blip r:embed="rId2"/>
            <a:srcRect l="9857" t="9290" r="15058" b="26861"/>
            <a:stretch>
              <a:fillRect/>
            </a:stretch>
          </p:blipFill>
          <p:spPr>
            <a:xfrm>
              <a:off x="13396" y="2361"/>
              <a:ext cx="3777" cy="2079"/>
            </a:xfrm>
            <a:prstGeom prst="rect">
              <a:avLst/>
            </a:prstGeom>
          </p:spPr>
        </p:pic>
        <p:pic>
          <p:nvPicPr>
            <p:cNvPr id="35" name="图片 34"/>
            <p:cNvPicPr>
              <a:picLocks noChangeAspect="1"/>
            </p:cNvPicPr>
            <p:nvPr/>
          </p:nvPicPr>
          <p:blipFill>
            <a:blip r:embed="rId2"/>
            <a:srcRect l="8399" t="30360" r="74672" b="39023"/>
            <a:stretch>
              <a:fillRect/>
            </a:stretch>
          </p:blipFill>
          <p:spPr>
            <a:xfrm>
              <a:off x="12956" y="3308"/>
              <a:ext cx="1962" cy="21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图片 28"/>
          <p:cNvPicPr>
            <a:picLocks noChangeAspect="1"/>
          </p:cNvPicPr>
          <p:nvPr>
            <p:custDataLst>
              <p:tags r:id="rId1"/>
            </p:custDataLst>
          </p:nvPr>
        </p:nvPicPr>
        <p:blipFill>
          <a:blip r:embed="rId2" cstate="screen"/>
          <a:stretch>
            <a:fillRect/>
          </a:stretch>
        </p:blipFill>
        <p:spPr>
          <a:xfrm>
            <a:off x="112347" y="979541"/>
            <a:ext cx="1153845" cy="2231780"/>
          </a:xfrm>
          <a:prstGeom prst="rect">
            <a:avLst/>
          </a:prstGeom>
        </p:spPr>
      </p:pic>
      <p:pic>
        <p:nvPicPr>
          <p:cNvPr id="12" name="PA-图片 11"/>
          <p:cNvPicPr>
            <a:picLocks noChangeAspect="1"/>
          </p:cNvPicPr>
          <p:nvPr>
            <p:custDataLst>
              <p:tags r:id="rId3"/>
            </p:custDataLst>
          </p:nvPr>
        </p:nvPicPr>
        <p:blipFill>
          <a:blip r:embed="rId4" cstate="screen"/>
          <a:stretch>
            <a:fillRect/>
          </a:stretch>
        </p:blipFill>
        <p:spPr>
          <a:xfrm>
            <a:off x="5756071" y="4648394"/>
            <a:ext cx="1772816" cy="3429000"/>
          </a:xfrm>
          <a:prstGeom prst="rect">
            <a:avLst/>
          </a:prstGeom>
        </p:spPr>
      </p:pic>
      <p:pic>
        <p:nvPicPr>
          <p:cNvPr id="13" name="PA-图片 12"/>
          <p:cNvPicPr>
            <a:picLocks noChangeAspect="1"/>
          </p:cNvPicPr>
          <p:nvPr>
            <p:custDataLst>
              <p:tags r:id="rId5"/>
            </p:custDataLst>
          </p:nvPr>
        </p:nvPicPr>
        <p:blipFill>
          <a:blip r:embed="rId4" cstate="screen"/>
          <a:stretch>
            <a:fillRect/>
          </a:stretch>
        </p:blipFill>
        <p:spPr>
          <a:xfrm>
            <a:off x="10074780" y="357260"/>
            <a:ext cx="1772816" cy="3429000"/>
          </a:xfrm>
          <a:prstGeom prst="rect">
            <a:avLst/>
          </a:prstGeom>
        </p:spPr>
      </p:pic>
      <p:pic>
        <p:nvPicPr>
          <p:cNvPr id="15" name="PA-图片 14"/>
          <p:cNvPicPr>
            <a:picLocks noChangeAspect="1"/>
          </p:cNvPicPr>
          <p:nvPr>
            <p:custDataLst>
              <p:tags r:id="rId6"/>
            </p:custDataLst>
          </p:nvPr>
        </p:nvPicPr>
        <p:blipFill>
          <a:blip r:embed="rId7" cstate="screen"/>
          <a:stretch>
            <a:fillRect/>
          </a:stretch>
        </p:blipFill>
        <p:spPr>
          <a:xfrm rot="19717713">
            <a:off x="284866" y="406578"/>
            <a:ext cx="751066" cy="822759"/>
          </a:xfrm>
          <a:prstGeom prst="rect">
            <a:avLst/>
          </a:prstGeom>
        </p:spPr>
      </p:pic>
      <p:pic>
        <p:nvPicPr>
          <p:cNvPr id="16" name="PA-图片 15"/>
          <p:cNvPicPr>
            <a:picLocks noChangeAspect="1"/>
          </p:cNvPicPr>
          <p:nvPr>
            <p:custDataLst>
              <p:tags r:id="rId8"/>
            </p:custDataLst>
          </p:nvPr>
        </p:nvPicPr>
        <p:blipFill>
          <a:blip r:embed="rId9" cstate="screen"/>
          <a:stretch>
            <a:fillRect/>
          </a:stretch>
        </p:blipFill>
        <p:spPr>
          <a:xfrm rot="20594891" flipH="1">
            <a:off x="10751402" y="5654724"/>
            <a:ext cx="1099560" cy="1204519"/>
          </a:xfrm>
          <a:prstGeom prst="rect">
            <a:avLst/>
          </a:prstGeom>
        </p:spPr>
      </p:pic>
      <p:pic>
        <p:nvPicPr>
          <p:cNvPr id="18" name="PA-图片 17"/>
          <p:cNvPicPr>
            <a:picLocks noChangeAspect="1"/>
          </p:cNvPicPr>
          <p:nvPr>
            <p:custDataLst>
              <p:tags r:id="rId10"/>
            </p:custDataLst>
          </p:nvPr>
        </p:nvPicPr>
        <p:blipFill>
          <a:blip r:embed="rId11" cstate="screen"/>
          <a:stretch>
            <a:fillRect/>
          </a:stretch>
        </p:blipFill>
        <p:spPr>
          <a:xfrm rot="2349766">
            <a:off x="280268" y="3094324"/>
            <a:ext cx="760260" cy="832831"/>
          </a:xfrm>
          <a:prstGeom prst="rect">
            <a:avLst/>
          </a:prstGeom>
        </p:spPr>
      </p:pic>
      <p:sp>
        <p:nvSpPr>
          <p:cNvPr id="22" name="PA-菱形 21"/>
          <p:cNvSpPr/>
          <p:nvPr>
            <p:custDataLst>
              <p:tags r:id="rId12"/>
            </p:custDataLst>
          </p:nvPr>
        </p:nvSpPr>
        <p:spPr>
          <a:xfrm>
            <a:off x="6080761" y="962940"/>
            <a:ext cx="5095598" cy="5095598"/>
          </a:xfrm>
          <a:prstGeom prst="diamond">
            <a:avLst/>
          </a:prstGeom>
          <a:blipFill dpi="0" rotWithShape="1">
            <a:blip r:embed="rId1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菱形 22"/>
          <p:cNvSpPr/>
          <p:nvPr>
            <p:custDataLst>
              <p:tags r:id="rId14"/>
            </p:custDataLst>
          </p:nvPr>
        </p:nvSpPr>
        <p:spPr>
          <a:xfrm>
            <a:off x="8878975" y="1091123"/>
            <a:ext cx="1386840" cy="1386840"/>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菱形 23"/>
          <p:cNvSpPr/>
          <p:nvPr>
            <p:custDataLst>
              <p:tags r:id="rId15"/>
            </p:custDataLst>
          </p:nvPr>
        </p:nvSpPr>
        <p:spPr>
          <a:xfrm>
            <a:off x="5645705" y="3208282"/>
            <a:ext cx="773950" cy="773950"/>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5" name="PA-菱形 24"/>
          <p:cNvSpPr/>
          <p:nvPr>
            <p:custDataLst>
              <p:tags r:id="rId16"/>
            </p:custDataLst>
          </p:nvPr>
        </p:nvSpPr>
        <p:spPr>
          <a:xfrm>
            <a:off x="8655000" y="5809033"/>
            <a:ext cx="447950" cy="447950"/>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PA-文本框 32"/>
          <p:cNvSpPr txBox="1"/>
          <p:nvPr>
            <p:custDataLst>
              <p:tags r:id="rId17"/>
            </p:custDataLst>
          </p:nvPr>
        </p:nvSpPr>
        <p:spPr>
          <a:xfrm>
            <a:off x="701661" y="1645827"/>
            <a:ext cx="5139524" cy="1105535"/>
          </a:xfrm>
          <a:prstGeom prst="rect">
            <a:avLst/>
          </a:prstGeom>
          <a:noFill/>
        </p:spPr>
        <p:txBody>
          <a:bodyPr wrap="square" lIns="91408" tIns="45704" rIns="91408" bIns="4570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6600" dirty="0">
                <a:solidFill>
                  <a:srgbClr val="4594FF"/>
                </a:solidFill>
                <a:latin typeface="+mn-lt"/>
                <a:cs typeface="+mn-ea"/>
                <a:sym typeface="+mn-lt"/>
              </a:rPr>
              <a:t>谢谢</a:t>
            </a:r>
            <a:r>
              <a:rPr lang="zh-CN" altLang="en-US" sz="6600" dirty="0">
                <a:solidFill>
                  <a:schemeClr val="tx1">
                    <a:lumMod val="65000"/>
                    <a:lumOff val="35000"/>
                  </a:schemeClr>
                </a:solidFill>
                <a:latin typeface="+mn-lt"/>
                <a:cs typeface="+mn-ea"/>
                <a:sym typeface="+mn-lt"/>
              </a:rPr>
              <a:t>观看</a:t>
            </a:r>
            <a:endParaRPr lang="zh-CN" altLang="en-US" sz="6600" dirty="0">
              <a:solidFill>
                <a:schemeClr val="tx1">
                  <a:lumMod val="65000"/>
                  <a:lumOff val="35000"/>
                </a:schemeClr>
              </a:solidFill>
              <a:latin typeface="+mn-lt"/>
              <a:cs typeface="+mn-ea"/>
              <a:sym typeface="+mn-lt"/>
            </a:endParaRPr>
          </a:p>
        </p:txBody>
      </p:sp>
      <p:sp>
        <p:nvSpPr>
          <p:cNvPr id="4" name="TextBox 4"/>
          <p:cNvSpPr txBox="1"/>
          <p:nvPr/>
        </p:nvSpPr>
        <p:spPr>
          <a:xfrm>
            <a:off x="1402080" y="2673350"/>
            <a:ext cx="3976370" cy="617220"/>
          </a:xfrm>
          <a:prstGeom prst="rect">
            <a:avLst/>
          </a:prstGeom>
        </p:spPr>
        <p:txBody>
          <a:bodyPr rtlCol="0" anchor="t"/>
          <a:p>
            <a:pPr algn="l">
              <a:defRPr/>
            </a:pPr>
            <a:endParaRPr lang="en-US" sz="300">
              <a:ea typeface="微软雅黑" panose="020B0503020204020204" pitchFamily="34" charset="-122"/>
              <a:cs typeface="微软雅黑" panose="020B0503020204020204" pitchFamily="34" charset="-122"/>
            </a:endParaRPr>
          </a:p>
          <a:p>
            <a:pPr algn="l"/>
            <a:r>
              <a:rPr lang="en-US" sz="240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Thanks for your watching
</a:t>
            </a:r>
            <a:endParaRPr lang="en-US" sz="240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菱形 2"/>
          <p:cNvSpPr/>
          <p:nvPr>
            <p:custDataLst>
              <p:tags r:id="rId1"/>
            </p:custDataLst>
          </p:nvPr>
        </p:nvSpPr>
        <p:spPr>
          <a:xfrm>
            <a:off x="1025946" y="1028700"/>
            <a:ext cx="4993150" cy="4993150"/>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菱形 1"/>
          <p:cNvSpPr/>
          <p:nvPr>
            <p:custDataLst>
              <p:tags r:id="rId2"/>
            </p:custDataLst>
          </p:nvPr>
        </p:nvSpPr>
        <p:spPr>
          <a:xfrm>
            <a:off x="536185" y="1028700"/>
            <a:ext cx="4993150" cy="4993150"/>
          </a:xfrm>
          <a:prstGeom prst="diamond">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A-图片 4"/>
          <p:cNvPicPr>
            <a:picLocks noChangeAspect="1"/>
          </p:cNvPicPr>
          <p:nvPr>
            <p:custDataLst>
              <p:tags r:id="rId4"/>
            </p:custDataLst>
          </p:nvPr>
        </p:nvPicPr>
        <p:blipFill>
          <a:blip r:embed="rId5" cstate="screen"/>
          <a:stretch>
            <a:fillRect/>
          </a:stretch>
        </p:blipFill>
        <p:spPr>
          <a:xfrm rot="19717713">
            <a:off x="4547889" y="617321"/>
            <a:ext cx="751066" cy="822759"/>
          </a:xfrm>
          <a:prstGeom prst="rect">
            <a:avLst/>
          </a:prstGeom>
        </p:spPr>
      </p:pic>
      <p:sp>
        <p:nvSpPr>
          <p:cNvPr id="6" name="PA-菱形 5"/>
          <p:cNvSpPr/>
          <p:nvPr>
            <p:custDataLst>
              <p:tags r:id="rId6"/>
            </p:custDataLst>
          </p:nvPr>
        </p:nvSpPr>
        <p:spPr>
          <a:xfrm>
            <a:off x="622438" y="1685483"/>
            <a:ext cx="1386840" cy="1386840"/>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菱形 6"/>
          <p:cNvSpPr/>
          <p:nvPr>
            <p:custDataLst>
              <p:tags r:id="rId7"/>
            </p:custDataLst>
          </p:nvPr>
        </p:nvSpPr>
        <p:spPr>
          <a:xfrm>
            <a:off x="829739" y="4785542"/>
            <a:ext cx="773950" cy="773950"/>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PA-菱形 7"/>
          <p:cNvSpPr/>
          <p:nvPr>
            <p:custDataLst>
              <p:tags r:id="rId8"/>
            </p:custDataLst>
          </p:nvPr>
        </p:nvSpPr>
        <p:spPr>
          <a:xfrm>
            <a:off x="2299920" y="5910125"/>
            <a:ext cx="447950" cy="447950"/>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菱形 8"/>
          <p:cNvSpPr/>
          <p:nvPr>
            <p:custDataLst>
              <p:tags r:id="rId9"/>
            </p:custDataLst>
          </p:nvPr>
        </p:nvSpPr>
        <p:spPr>
          <a:xfrm>
            <a:off x="251295" y="1028700"/>
            <a:ext cx="4993150" cy="4993150"/>
          </a:xfrm>
          <a:prstGeom prst="diamond">
            <a:avLst/>
          </a:prstGeom>
          <a:solidFill>
            <a:srgbClr val="4594F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43"/>
          <p:cNvSpPr txBox="1"/>
          <p:nvPr>
            <p:custDataLst>
              <p:tags r:id="rId10"/>
            </p:custDataLst>
          </p:nvPr>
        </p:nvSpPr>
        <p:spPr>
          <a:xfrm>
            <a:off x="622438" y="2271840"/>
            <a:ext cx="4349607" cy="1825660"/>
          </a:xfrm>
          <a:prstGeom prst="rect">
            <a:avLst/>
          </a:prstGeom>
          <a:noFill/>
        </p:spPr>
        <p:txBody>
          <a:bodyPr wrap="square" lIns="91408" tIns="45704" rIns="91408" bIns="45704" rtlCol="0">
            <a:spAutoFit/>
          </a:bodyPr>
          <a:lstStyle/>
          <a:p>
            <a:pPr algn="ctr">
              <a:lnSpc>
                <a:spcPct val="130000"/>
              </a:lnSpc>
            </a:pPr>
            <a:r>
              <a:rPr lang="zh-CN" altLang="en-US" sz="9600" b="1" dirty="0">
                <a:solidFill>
                  <a:schemeClr val="bg1"/>
                </a:solidFill>
                <a:cs typeface="+mn-ea"/>
                <a:sym typeface="+mn-lt"/>
              </a:rPr>
              <a:t>目 录</a:t>
            </a:r>
            <a:endParaRPr lang="en-US" altLang="zh-CN" sz="9600" b="1" dirty="0">
              <a:solidFill>
                <a:schemeClr val="bg1"/>
              </a:solidFill>
              <a:cs typeface="+mn-ea"/>
              <a:sym typeface="+mn-lt"/>
            </a:endParaRPr>
          </a:p>
        </p:txBody>
      </p:sp>
      <p:sp>
        <p:nvSpPr>
          <p:cNvPr id="11" name="PA-文本框 42"/>
          <p:cNvSpPr txBox="1"/>
          <p:nvPr>
            <p:custDataLst>
              <p:tags r:id="rId11"/>
            </p:custDataLst>
          </p:nvPr>
        </p:nvSpPr>
        <p:spPr>
          <a:xfrm>
            <a:off x="1152224" y="4087194"/>
            <a:ext cx="3315838" cy="290945"/>
          </a:xfrm>
          <a:prstGeom prst="rect">
            <a:avLst/>
          </a:prstGeom>
          <a:solidFill>
            <a:srgbClr val="4594FF"/>
          </a:solidFill>
        </p:spPr>
        <p:txBody>
          <a:bodyPr wrap="square" lIns="91408" tIns="45704" rIns="91408" bIns="45704" rtlCol="0">
            <a:spAutoFit/>
          </a:bodyPr>
          <a:lstStyle/>
          <a:p>
            <a:pPr algn="dist">
              <a:lnSpc>
                <a:spcPct val="130000"/>
              </a:lnSpc>
            </a:pPr>
            <a:r>
              <a:rPr lang="en-US" altLang="zh-CN" sz="1100" dirty="0">
                <a:solidFill>
                  <a:schemeClr val="bg1"/>
                </a:solidFill>
                <a:cs typeface="+mn-ea"/>
                <a:sym typeface="+mn-lt"/>
              </a:rPr>
              <a:t>CONTENTS</a:t>
            </a:r>
            <a:endParaRPr lang="en-US" altLang="zh-CN" sz="1100" dirty="0">
              <a:solidFill>
                <a:schemeClr val="bg1"/>
              </a:solidFill>
              <a:cs typeface="+mn-ea"/>
              <a:sym typeface="+mn-lt"/>
            </a:endParaRPr>
          </a:p>
        </p:txBody>
      </p:sp>
      <p:pic>
        <p:nvPicPr>
          <p:cNvPr id="12" name="PA-图片 11"/>
          <p:cNvPicPr>
            <a:picLocks noChangeAspect="1"/>
          </p:cNvPicPr>
          <p:nvPr>
            <p:custDataLst>
              <p:tags r:id="rId12"/>
            </p:custDataLst>
          </p:nvPr>
        </p:nvPicPr>
        <p:blipFill>
          <a:blip r:embed="rId13" cstate="screen"/>
          <a:stretch>
            <a:fillRect/>
          </a:stretch>
        </p:blipFill>
        <p:spPr>
          <a:xfrm>
            <a:off x="11038997" y="5763714"/>
            <a:ext cx="959806" cy="1856467"/>
          </a:xfrm>
          <a:prstGeom prst="rect">
            <a:avLst/>
          </a:prstGeom>
        </p:spPr>
      </p:pic>
      <p:grpSp>
        <p:nvGrpSpPr>
          <p:cNvPr id="16" name="PA-组合 15"/>
          <p:cNvGrpSpPr/>
          <p:nvPr>
            <p:custDataLst>
              <p:tags r:id="rId14"/>
            </p:custDataLst>
          </p:nvPr>
        </p:nvGrpSpPr>
        <p:grpSpPr>
          <a:xfrm>
            <a:off x="6976357" y="864153"/>
            <a:ext cx="4810846" cy="1313566"/>
            <a:chOff x="5814225" y="1200460"/>
            <a:chExt cx="5704675" cy="1557620"/>
          </a:xfrm>
        </p:grpSpPr>
        <p:sp>
          <p:nvSpPr>
            <p:cNvPr id="15" name="PA-矩形 14"/>
            <p:cNvSpPr/>
            <p:nvPr>
              <p:custDataLst>
                <p:tags r:id="rId15"/>
              </p:custDataLst>
            </p:nvPr>
          </p:nvSpPr>
          <p:spPr>
            <a:xfrm>
              <a:off x="6559251" y="1575439"/>
              <a:ext cx="4959649" cy="807664"/>
            </a:xfrm>
            <a:prstGeom prst="rect">
              <a:avLst/>
            </a:prstGeom>
            <a:gradFill>
              <a:gsLst>
                <a:gs pos="100000">
                  <a:srgbClr val="4594FF">
                    <a:alpha val="0"/>
                  </a:srgbClr>
                </a:gs>
                <a:gs pos="53000">
                  <a:srgbClr val="4594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13" name="PA-圆角矩形 1"/>
            <p:cNvSpPr/>
            <p:nvPr>
              <p:custDataLst>
                <p:tags r:id="rId16"/>
              </p:custDataLst>
            </p:nvPr>
          </p:nvSpPr>
          <p:spPr>
            <a:xfrm>
              <a:off x="6730914" y="1680012"/>
              <a:ext cx="4021968" cy="598516"/>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cs typeface="+mn-ea"/>
                  <a:sym typeface="+mn-lt"/>
                </a:rPr>
                <a:t>项目背景</a:t>
              </a:r>
              <a:endParaRPr kumimoji="1" lang="zh-CN" altLang="en-US" sz="3600" b="1" dirty="0">
                <a:solidFill>
                  <a:schemeClr val="bg1"/>
                </a:solidFill>
                <a:cs typeface="+mn-ea"/>
                <a:sym typeface="+mn-lt"/>
              </a:endParaRPr>
            </a:p>
          </p:txBody>
        </p:sp>
        <p:sp>
          <p:nvSpPr>
            <p:cNvPr id="14" name="PA-泪珠形 2"/>
            <p:cNvSpPr/>
            <p:nvPr>
              <p:custDataLst>
                <p:tags r:id="rId17"/>
              </p:custDataLst>
            </p:nvPr>
          </p:nvSpPr>
          <p:spPr>
            <a:xfrm>
              <a:off x="5814225" y="1200460"/>
              <a:ext cx="1557620" cy="1557620"/>
            </a:xfrm>
            <a:prstGeom prst="diamond">
              <a:avLst/>
            </a:prstGeom>
            <a:solidFill>
              <a:srgbClr val="4594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cs typeface="+mn-ea"/>
                  <a:sym typeface="+mn-lt"/>
                </a:rPr>
                <a:t>01</a:t>
              </a:r>
              <a:endParaRPr kumimoji="1" lang="zh-CN" altLang="en-US" sz="2800" b="1" dirty="0">
                <a:cs typeface="+mn-ea"/>
                <a:sym typeface="+mn-lt"/>
              </a:endParaRPr>
            </a:p>
          </p:txBody>
        </p:sp>
      </p:grpSp>
      <p:grpSp>
        <p:nvGrpSpPr>
          <p:cNvPr id="21" name="PA-组合 20"/>
          <p:cNvGrpSpPr/>
          <p:nvPr>
            <p:custDataLst>
              <p:tags r:id="rId18"/>
            </p:custDataLst>
          </p:nvPr>
        </p:nvGrpSpPr>
        <p:grpSpPr>
          <a:xfrm>
            <a:off x="6464456" y="2213699"/>
            <a:ext cx="4810846" cy="1313566"/>
            <a:chOff x="5814225" y="1200460"/>
            <a:chExt cx="5704675" cy="1557620"/>
          </a:xfrm>
        </p:grpSpPr>
        <p:sp>
          <p:nvSpPr>
            <p:cNvPr id="22" name="PA-矩形 21"/>
            <p:cNvSpPr/>
            <p:nvPr>
              <p:custDataLst>
                <p:tags r:id="rId19"/>
              </p:custDataLst>
            </p:nvPr>
          </p:nvSpPr>
          <p:spPr>
            <a:xfrm>
              <a:off x="6559251" y="1575439"/>
              <a:ext cx="4959649" cy="807664"/>
            </a:xfrm>
            <a:prstGeom prst="rect">
              <a:avLst/>
            </a:prstGeom>
            <a:gradFill>
              <a:gsLst>
                <a:gs pos="100000">
                  <a:srgbClr val="4594FF">
                    <a:alpha val="0"/>
                  </a:srgbClr>
                </a:gs>
                <a:gs pos="53000">
                  <a:srgbClr val="4594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23" name="PA-圆角矩形 1"/>
            <p:cNvSpPr/>
            <p:nvPr>
              <p:custDataLst>
                <p:tags r:id="rId20"/>
              </p:custDataLst>
            </p:nvPr>
          </p:nvSpPr>
          <p:spPr>
            <a:xfrm>
              <a:off x="6730914" y="1680012"/>
              <a:ext cx="4021968" cy="598516"/>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cs typeface="+mn-ea"/>
                  <a:sym typeface="+mn-lt"/>
                </a:rPr>
                <a:t>项目介绍</a:t>
              </a:r>
              <a:endParaRPr kumimoji="1" lang="zh-CN" altLang="en-US" sz="3600" b="1" dirty="0">
                <a:solidFill>
                  <a:schemeClr val="bg1"/>
                </a:solidFill>
                <a:cs typeface="+mn-ea"/>
                <a:sym typeface="+mn-lt"/>
              </a:endParaRPr>
            </a:p>
          </p:txBody>
        </p:sp>
        <p:sp>
          <p:nvSpPr>
            <p:cNvPr id="24" name="PA-泪珠形 2"/>
            <p:cNvSpPr/>
            <p:nvPr>
              <p:custDataLst>
                <p:tags r:id="rId21"/>
              </p:custDataLst>
            </p:nvPr>
          </p:nvSpPr>
          <p:spPr>
            <a:xfrm>
              <a:off x="5814225" y="1200460"/>
              <a:ext cx="1557620" cy="1557620"/>
            </a:xfrm>
            <a:prstGeom prst="diamond">
              <a:avLst/>
            </a:prstGeom>
            <a:solidFill>
              <a:srgbClr val="4594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cs typeface="+mn-ea"/>
                  <a:sym typeface="+mn-lt"/>
                </a:rPr>
                <a:t>02</a:t>
              </a:r>
              <a:endParaRPr kumimoji="1" lang="zh-CN" altLang="en-US" sz="2800" b="1" dirty="0">
                <a:cs typeface="+mn-ea"/>
                <a:sym typeface="+mn-lt"/>
              </a:endParaRPr>
            </a:p>
          </p:txBody>
        </p:sp>
      </p:grpSp>
      <p:grpSp>
        <p:nvGrpSpPr>
          <p:cNvPr id="25" name="PA-组合 24"/>
          <p:cNvGrpSpPr/>
          <p:nvPr>
            <p:custDataLst>
              <p:tags r:id="rId22"/>
            </p:custDataLst>
          </p:nvPr>
        </p:nvGrpSpPr>
        <p:grpSpPr>
          <a:xfrm>
            <a:off x="5952554" y="3563245"/>
            <a:ext cx="4810846" cy="1313566"/>
            <a:chOff x="5814225" y="1200460"/>
            <a:chExt cx="5704675" cy="1557620"/>
          </a:xfrm>
        </p:grpSpPr>
        <p:sp>
          <p:nvSpPr>
            <p:cNvPr id="26" name="PA-矩形 25"/>
            <p:cNvSpPr/>
            <p:nvPr>
              <p:custDataLst>
                <p:tags r:id="rId23"/>
              </p:custDataLst>
            </p:nvPr>
          </p:nvSpPr>
          <p:spPr>
            <a:xfrm>
              <a:off x="6559251" y="1575439"/>
              <a:ext cx="4959649" cy="807664"/>
            </a:xfrm>
            <a:prstGeom prst="rect">
              <a:avLst/>
            </a:prstGeom>
            <a:gradFill>
              <a:gsLst>
                <a:gs pos="100000">
                  <a:srgbClr val="4594FF">
                    <a:alpha val="0"/>
                  </a:srgbClr>
                </a:gs>
                <a:gs pos="53000">
                  <a:srgbClr val="4594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27" name="PA-圆角矩形 1"/>
            <p:cNvSpPr/>
            <p:nvPr>
              <p:custDataLst>
                <p:tags r:id="rId24"/>
              </p:custDataLst>
            </p:nvPr>
          </p:nvSpPr>
          <p:spPr>
            <a:xfrm>
              <a:off x="6730914" y="1680012"/>
              <a:ext cx="4021968" cy="598516"/>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cs typeface="+mn-ea"/>
                  <a:sym typeface="+mn-lt"/>
                </a:rPr>
                <a:t>培训与考核</a:t>
              </a:r>
              <a:endParaRPr kumimoji="1" lang="zh-CN" altLang="en-US" sz="3600" b="1" dirty="0">
                <a:solidFill>
                  <a:schemeClr val="bg1"/>
                </a:solidFill>
                <a:cs typeface="+mn-ea"/>
                <a:sym typeface="+mn-lt"/>
              </a:endParaRPr>
            </a:p>
          </p:txBody>
        </p:sp>
        <p:sp>
          <p:nvSpPr>
            <p:cNvPr id="28" name="PA-泪珠形 2"/>
            <p:cNvSpPr/>
            <p:nvPr>
              <p:custDataLst>
                <p:tags r:id="rId25"/>
              </p:custDataLst>
            </p:nvPr>
          </p:nvSpPr>
          <p:spPr>
            <a:xfrm>
              <a:off x="5814225" y="1200460"/>
              <a:ext cx="1557620" cy="1557620"/>
            </a:xfrm>
            <a:prstGeom prst="diamond">
              <a:avLst/>
            </a:prstGeom>
            <a:solidFill>
              <a:srgbClr val="4594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cs typeface="+mn-ea"/>
                  <a:sym typeface="+mn-lt"/>
                </a:rPr>
                <a:t>03</a:t>
              </a:r>
              <a:endParaRPr kumimoji="1" lang="zh-CN" altLang="en-US" sz="2800" b="1" dirty="0">
                <a:cs typeface="+mn-ea"/>
                <a:sym typeface="+mn-lt"/>
              </a:endParaRPr>
            </a:p>
          </p:txBody>
        </p:sp>
      </p:grpSp>
      <p:grpSp>
        <p:nvGrpSpPr>
          <p:cNvPr id="29" name="PA-组合 28"/>
          <p:cNvGrpSpPr/>
          <p:nvPr>
            <p:custDataLst>
              <p:tags r:id="rId26"/>
            </p:custDataLst>
          </p:nvPr>
        </p:nvGrpSpPr>
        <p:grpSpPr>
          <a:xfrm>
            <a:off x="5440652" y="4912791"/>
            <a:ext cx="4810846" cy="1313566"/>
            <a:chOff x="5814225" y="1200460"/>
            <a:chExt cx="5704675" cy="1557620"/>
          </a:xfrm>
        </p:grpSpPr>
        <p:sp>
          <p:nvSpPr>
            <p:cNvPr id="30" name="PA-矩形 29"/>
            <p:cNvSpPr/>
            <p:nvPr>
              <p:custDataLst>
                <p:tags r:id="rId27"/>
              </p:custDataLst>
            </p:nvPr>
          </p:nvSpPr>
          <p:spPr>
            <a:xfrm>
              <a:off x="6559251" y="1575439"/>
              <a:ext cx="4959649" cy="807664"/>
            </a:xfrm>
            <a:prstGeom prst="rect">
              <a:avLst/>
            </a:prstGeom>
            <a:gradFill>
              <a:gsLst>
                <a:gs pos="100000">
                  <a:srgbClr val="4594FF">
                    <a:alpha val="0"/>
                  </a:srgbClr>
                </a:gs>
                <a:gs pos="53000">
                  <a:srgbClr val="4594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31" name="PA-圆角矩形 1"/>
            <p:cNvSpPr/>
            <p:nvPr>
              <p:custDataLst>
                <p:tags r:id="rId28"/>
              </p:custDataLst>
            </p:nvPr>
          </p:nvSpPr>
          <p:spPr>
            <a:xfrm>
              <a:off x="6730914" y="1680012"/>
              <a:ext cx="4021968" cy="598516"/>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cs typeface="+mn-ea"/>
                  <a:sym typeface="+mn-lt"/>
                </a:rPr>
                <a:t>证书查询</a:t>
              </a:r>
              <a:endParaRPr kumimoji="1" lang="zh-CN" altLang="en-US" sz="3600" b="1" dirty="0">
                <a:solidFill>
                  <a:schemeClr val="bg1"/>
                </a:solidFill>
                <a:cs typeface="+mn-ea"/>
                <a:sym typeface="+mn-lt"/>
              </a:endParaRPr>
            </a:p>
          </p:txBody>
        </p:sp>
        <p:sp>
          <p:nvSpPr>
            <p:cNvPr id="32" name="PA-泪珠形 2"/>
            <p:cNvSpPr/>
            <p:nvPr>
              <p:custDataLst>
                <p:tags r:id="rId29"/>
              </p:custDataLst>
            </p:nvPr>
          </p:nvSpPr>
          <p:spPr>
            <a:xfrm>
              <a:off x="5814225" y="1200460"/>
              <a:ext cx="1557620" cy="1557620"/>
            </a:xfrm>
            <a:prstGeom prst="diamond">
              <a:avLst/>
            </a:prstGeom>
            <a:solidFill>
              <a:srgbClr val="4594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cs typeface="+mn-ea"/>
                  <a:sym typeface="+mn-lt"/>
                </a:rPr>
                <a:t>04</a:t>
              </a:r>
              <a:endParaRPr kumimoji="1" lang="zh-CN" altLang="en-US" sz="2800" b="1" dirty="0">
                <a:cs typeface="+mn-ea"/>
                <a:sym typeface="+mn-lt"/>
              </a:endParaRPr>
            </a:p>
          </p:txBody>
        </p:sp>
      </p:grpSp>
    </p:spTree>
  </p:cSld>
  <p:clrMapOvr>
    <a:masterClrMapping/>
  </p:clrMapOvr>
  <p:transition spd="slow"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菱形 2"/>
          <p:cNvSpPr/>
          <p:nvPr>
            <p:custDataLst>
              <p:tags r:id="rId1"/>
            </p:custDataLst>
          </p:nvPr>
        </p:nvSpPr>
        <p:spPr>
          <a:xfrm>
            <a:off x="4912859" y="384748"/>
            <a:ext cx="3247452" cy="3247452"/>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A-图片 4"/>
          <p:cNvPicPr>
            <a:picLocks noChangeAspect="1"/>
          </p:cNvPicPr>
          <p:nvPr>
            <p:custDataLst>
              <p:tags r:id="rId2"/>
            </p:custDataLst>
          </p:nvPr>
        </p:nvPicPr>
        <p:blipFill>
          <a:blip r:embed="rId3" cstate="screen"/>
          <a:stretch>
            <a:fillRect/>
          </a:stretch>
        </p:blipFill>
        <p:spPr>
          <a:xfrm rot="19717713">
            <a:off x="3950348" y="583309"/>
            <a:ext cx="685862" cy="751331"/>
          </a:xfrm>
          <a:prstGeom prst="rect">
            <a:avLst/>
          </a:prstGeom>
        </p:spPr>
      </p:pic>
      <p:sp>
        <p:nvSpPr>
          <p:cNvPr id="6" name="PA-菱形 5"/>
          <p:cNvSpPr/>
          <p:nvPr>
            <p:custDataLst>
              <p:tags r:id="rId4"/>
            </p:custDataLst>
          </p:nvPr>
        </p:nvSpPr>
        <p:spPr>
          <a:xfrm>
            <a:off x="4650425" y="811908"/>
            <a:ext cx="901975" cy="901975"/>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菱形 6"/>
          <p:cNvSpPr/>
          <p:nvPr>
            <p:custDataLst>
              <p:tags r:id="rId5"/>
            </p:custDataLst>
          </p:nvPr>
        </p:nvSpPr>
        <p:spPr>
          <a:xfrm>
            <a:off x="6939210" y="674925"/>
            <a:ext cx="503363" cy="503363"/>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PA-菱形 7"/>
          <p:cNvSpPr/>
          <p:nvPr>
            <p:custDataLst>
              <p:tags r:id="rId6"/>
            </p:custDataLst>
          </p:nvPr>
        </p:nvSpPr>
        <p:spPr>
          <a:xfrm>
            <a:off x="5627105" y="3540211"/>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11"/>
          <p:cNvPicPr>
            <a:picLocks noChangeAspect="1"/>
          </p:cNvPicPr>
          <p:nvPr>
            <p:custDataLst>
              <p:tags r:id="rId7"/>
            </p:custDataLst>
          </p:nvPr>
        </p:nvPicPr>
        <p:blipFill>
          <a:blip r:embed="rId8" cstate="screen"/>
          <a:stretch>
            <a:fillRect/>
          </a:stretch>
        </p:blipFill>
        <p:spPr>
          <a:xfrm>
            <a:off x="11038997" y="5763714"/>
            <a:ext cx="959806" cy="1856467"/>
          </a:xfrm>
          <a:prstGeom prst="rect">
            <a:avLst/>
          </a:prstGeom>
        </p:spPr>
      </p:pic>
      <p:sp>
        <p:nvSpPr>
          <p:cNvPr id="13" name="PA-圆角矩形 1"/>
          <p:cNvSpPr/>
          <p:nvPr>
            <p:custDataLst>
              <p:tags r:id="rId9"/>
            </p:custDataLst>
          </p:nvPr>
        </p:nvSpPr>
        <p:spPr>
          <a:xfrm>
            <a:off x="3602707" y="4352892"/>
            <a:ext cx="4986585"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7200" dirty="0">
                <a:solidFill>
                  <a:schemeClr val="tx1">
                    <a:lumMod val="65000"/>
                    <a:lumOff val="35000"/>
                  </a:schemeClr>
                </a:solidFill>
                <a:cs typeface="+mn-ea"/>
                <a:sym typeface="+mn-lt"/>
              </a:rPr>
              <a:t>项目背景</a:t>
            </a:r>
            <a:endParaRPr kumimoji="1" lang="zh-CN" altLang="en-US" sz="7200" dirty="0">
              <a:solidFill>
                <a:schemeClr val="tx1">
                  <a:lumMod val="65000"/>
                  <a:lumOff val="35000"/>
                </a:schemeClr>
              </a:solidFill>
              <a:cs typeface="+mn-ea"/>
              <a:sym typeface="+mn-lt"/>
            </a:endParaRPr>
          </a:p>
        </p:txBody>
      </p:sp>
      <p:sp>
        <p:nvSpPr>
          <p:cNvPr id="33" name="PA-菱形 32"/>
          <p:cNvSpPr/>
          <p:nvPr>
            <p:custDataLst>
              <p:tags r:id="rId10"/>
            </p:custDataLst>
          </p:nvPr>
        </p:nvSpPr>
        <p:spPr>
          <a:xfrm>
            <a:off x="3878005" y="384748"/>
            <a:ext cx="3247452" cy="3247452"/>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菱形 1"/>
          <p:cNvSpPr/>
          <p:nvPr>
            <p:custDataLst>
              <p:tags r:id="rId11"/>
            </p:custDataLst>
          </p:nvPr>
        </p:nvSpPr>
        <p:spPr>
          <a:xfrm>
            <a:off x="4472274" y="384748"/>
            <a:ext cx="3247452" cy="3247452"/>
          </a:xfrm>
          <a:prstGeom prst="diamond">
            <a:avLst/>
          </a:prstGeom>
          <a:blipFill dpi="0" rotWithShape="1">
            <a:blip r:embed="rId1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PA-图片 33"/>
          <p:cNvPicPr>
            <a:picLocks noChangeAspect="1"/>
          </p:cNvPicPr>
          <p:nvPr>
            <p:custDataLst>
              <p:tags r:id="rId13"/>
            </p:custDataLst>
          </p:nvPr>
        </p:nvPicPr>
        <p:blipFill>
          <a:blip r:embed="rId8" cstate="screen"/>
          <a:stretch>
            <a:fillRect/>
          </a:stretch>
        </p:blipFill>
        <p:spPr>
          <a:xfrm>
            <a:off x="180497" y="250054"/>
            <a:ext cx="959806" cy="1856467"/>
          </a:xfrm>
          <a:prstGeom prst="rect">
            <a:avLst/>
          </a:prstGeom>
        </p:spPr>
      </p:pic>
      <p:sp>
        <p:nvSpPr>
          <p:cNvPr id="38" name="PA-任意多边形 37"/>
          <p:cNvSpPr/>
          <p:nvPr>
            <p:custDataLst>
              <p:tags r:id="rId14"/>
            </p:custDataLst>
          </p:nvPr>
        </p:nvSpPr>
        <p:spPr>
          <a:xfrm>
            <a:off x="0" y="3743926"/>
            <a:ext cx="3088178" cy="3114075"/>
          </a:xfrm>
          <a:custGeom>
            <a:avLst/>
            <a:gdLst>
              <a:gd name="connsiteX0" fmla="*/ 0 w 3088178"/>
              <a:gd name="connsiteY0" fmla="*/ 0 h 3114075"/>
              <a:gd name="connsiteX1" fmla="*/ 3088178 w 3088178"/>
              <a:gd name="connsiteY1" fmla="*/ 3088178 h 3114075"/>
              <a:gd name="connsiteX2" fmla="*/ 3062281 w 3088178"/>
              <a:gd name="connsiteY2" fmla="*/ 3114075 h 3114075"/>
              <a:gd name="connsiteX3" fmla="*/ 0 w 3088178"/>
              <a:gd name="connsiteY3" fmla="*/ 3114075 h 3114075"/>
            </a:gdLst>
            <a:ahLst/>
            <a:cxnLst>
              <a:cxn ang="0">
                <a:pos x="connsiteX0" y="connsiteY0"/>
              </a:cxn>
              <a:cxn ang="0">
                <a:pos x="connsiteX1" y="connsiteY1"/>
              </a:cxn>
              <a:cxn ang="0">
                <a:pos x="connsiteX2" y="connsiteY2"/>
              </a:cxn>
              <a:cxn ang="0">
                <a:pos x="connsiteX3" y="connsiteY3"/>
              </a:cxn>
            </a:cxnLst>
            <a:rect l="l" t="t" r="r" b="b"/>
            <a:pathLst>
              <a:path w="3088178" h="3114075">
                <a:moveTo>
                  <a:pt x="0" y="0"/>
                </a:moveTo>
                <a:lnTo>
                  <a:pt x="3088178" y="3088178"/>
                </a:lnTo>
                <a:lnTo>
                  <a:pt x="3062281" y="3114075"/>
                </a:lnTo>
                <a:lnTo>
                  <a:pt x="0" y="3114075"/>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2" name="PA-任意多边形 41"/>
          <p:cNvSpPr/>
          <p:nvPr>
            <p:custDataLst>
              <p:tags r:id="rId15"/>
            </p:custDataLst>
          </p:nvPr>
        </p:nvSpPr>
        <p:spPr>
          <a:xfrm>
            <a:off x="10895512" y="1"/>
            <a:ext cx="1296488" cy="1500739"/>
          </a:xfrm>
          <a:custGeom>
            <a:avLst/>
            <a:gdLst>
              <a:gd name="connsiteX0" fmla="*/ 384748 w 1296488"/>
              <a:gd name="connsiteY0" fmla="*/ 0 h 1500739"/>
              <a:gd name="connsiteX1" fmla="*/ 1296488 w 1296488"/>
              <a:gd name="connsiteY1" fmla="*/ 0 h 1500739"/>
              <a:gd name="connsiteX2" fmla="*/ 1296488 w 1296488"/>
              <a:gd name="connsiteY2" fmla="*/ 1320242 h 1500739"/>
              <a:gd name="connsiteX3" fmla="*/ 1115991 w 1296488"/>
              <a:gd name="connsiteY3" fmla="*/ 1500739 h 1500739"/>
              <a:gd name="connsiteX4" fmla="*/ 0 w 1296488"/>
              <a:gd name="connsiteY4" fmla="*/ 384748 h 15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488" h="1500739">
                <a:moveTo>
                  <a:pt x="384748" y="0"/>
                </a:moveTo>
                <a:lnTo>
                  <a:pt x="1296488" y="0"/>
                </a:lnTo>
                <a:lnTo>
                  <a:pt x="1296488" y="1320242"/>
                </a:lnTo>
                <a:lnTo>
                  <a:pt x="1115991" y="1500739"/>
                </a:lnTo>
                <a:lnTo>
                  <a:pt x="0" y="384748"/>
                </a:lnTo>
                <a:close/>
              </a:path>
            </a:pathLst>
          </a:cu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PA-菱形 35"/>
          <p:cNvSpPr/>
          <p:nvPr>
            <p:custDataLst>
              <p:tags r:id="rId16"/>
            </p:custDataLst>
          </p:nvPr>
        </p:nvSpPr>
        <p:spPr>
          <a:xfrm>
            <a:off x="4472274" y="669228"/>
            <a:ext cx="3247452" cy="3247452"/>
          </a:xfrm>
          <a:prstGeom prst="diamond">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43"/>
          <p:cNvSpPr txBox="1"/>
          <p:nvPr>
            <p:custDataLst>
              <p:tags r:id="rId17"/>
            </p:custDataLst>
          </p:nvPr>
        </p:nvSpPr>
        <p:spPr>
          <a:xfrm>
            <a:off x="-1306560" y="4777960"/>
            <a:ext cx="4349607" cy="1825660"/>
          </a:xfrm>
          <a:prstGeom prst="rect">
            <a:avLst/>
          </a:prstGeom>
          <a:noFill/>
        </p:spPr>
        <p:txBody>
          <a:bodyPr wrap="square" lIns="91408" tIns="45704" rIns="91408" bIns="45704" rtlCol="0">
            <a:spAutoFit/>
          </a:bodyPr>
          <a:lstStyle/>
          <a:p>
            <a:pPr algn="ctr">
              <a:lnSpc>
                <a:spcPct val="130000"/>
              </a:lnSpc>
            </a:pPr>
            <a:r>
              <a:rPr lang="en-US" altLang="zh-CN" sz="9600" dirty="0">
                <a:solidFill>
                  <a:schemeClr val="bg1"/>
                </a:solidFill>
                <a:cs typeface="+mn-ea"/>
                <a:sym typeface="+mn-lt"/>
              </a:rPr>
              <a:t>02</a:t>
            </a:r>
            <a:endParaRPr lang="en-US" altLang="zh-CN" sz="9600" dirty="0">
              <a:solidFill>
                <a:schemeClr val="bg1"/>
              </a:solidFill>
              <a:cs typeface="+mn-ea"/>
              <a:sym typeface="+mn-lt"/>
            </a:endParaRPr>
          </a:p>
        </p:txBody>
      </p:sp>
      <p:sp>
        <p:nvSpPr>
          <p:cNvPr id="37" name="PA-文本框 42"/>
          <p:cNvSpPr txBox="1"/>
          <p:nvPr>
            <p:custDataLst>
              <p:tags r:id="rId18"/>
            </p:custDataLst>
          </p:nvPr>
        </p:nvSpPr>
        <p:spPr>
          <a:xfrm>
            <a:off x="3990411" y="5014140"/>
            <a:ext cx="4211177" cy="669895"/>
          </a:xfrm>
          <a:prstGeom prst="rect">
            <a:avLst/>
          </a:prstGeom>
          <a:noFill/>
        </p:spPr>
        <p:txBody>
          <a:bodyPr wrap="square" lIns="91408" tIns="45704" rIns="91408" bIns="45704" rtlCol="0">
            <a:spAutoFit/>
          </a:bodyPr>
          <a:lstStyle/>
          <a:p>
            <a:pPr algn="dist">
              <a:lnSpc>
                <a:spcPct val="130000"/>
              </a:lnSpc>
            </a:pPr>
            <a:r>
              <a:rPr lang="en-US" altLang="zh-CN" sz="3200" dirty="0">
                <a:solidFill>
                  <a:schemeClr val="tx1">
                    <a:lumMod val="50000"/>
                    <a:lumOff val="50000"/>
                  </a:schemeClr>
                </a:solidFill>
                <a:cs typeface="+mn-ea"/>
                <a:sym typeface="+mn-lt"/>
              </a:rPr>
              <a:t>PART TWO</a:t>
            </a:r>
            <a:endParaRPr lang="en-US" altLang="zh-CN" sz="3200" dirty="0">
              <a:solidFill>
                <a:schemeClr val="tx1">
                  <a:lumMod val="50000"/>
                  <a:lumOff val="50000"/>
                </a:schemeClr>
              </a:solidFill>
              <a:cs typeface="+mn-ea"/>
              <a:sym typeface="+mn-lt"/>
            </a:endParaRPr>
          </a:p>
        </p:txBody>
      </p:sp>
      <p:cxnSp>
        <p:nvCxnSpPr>
          <p:cNvPr id="43" name="PA-直接连接符 42"/>
          <p:cNvCxnSpPr/>
          <p:nvPr>
            <p:custDataLst>
              <p:tags r:id="rId19"/>
            </p:custDataLst>
          </p:nvPr>
        </p:nvCxnSpPr>
        <p:spPr>
          <a:xfrm>
            <a:off x="319604" y="6481208"/>
            <a:ext cx="1097280" cy="0"/>
          </a:xfrm>
          <a:prstGeom prst="line">
            <a:avLst/>
          </a:prstGeom>
          <a:ln w="3175">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9" name="Straight Connector 8"/>
          <p:cNvCxnSpPr/>
          <p:nvPr>
            <p:custDataLst>
              <p:tags r:id="rId1"/>
            </p:custDataLst>
          </p:nvPr>
        </p:nvCxnSpPr>
        <p:spPr>
          <a:xfrm flipV="1">
            <a:off x="6991562" y="2977863"/>
            <a:ext cx="4254500" cy="8890"/>
          </a:xfrm>
          <a:prstGeom prst="line">
            <a:avLst/>
          </a:prstGeom>
          <a:ln w="101600"/>
        </p:spPr>
        <p:style>
          <a:lnRef idx="1">
            <a:srgbClr val="2196F3"/>
          </a:lnRef>
          <a:fillRef idx="0">
            <a:srgbClr val="2196F3"/>
          </a:fillRef>
          <a:effectRef idx="0">
            <a:srgbClr val="2196F3"/>
          </a:effectRef>
          <a:fontRef idx="minor">
            <a:srgbClr val="222222"/>
          </a:fontRef>
        </p:style>
      </p:cxnSp>
      <p:sp>
        <p:nvSpPr>
          <p:cNvPr id="13" name="TextBox 12"/>
          <p:cNvSpPr txBox="1"/>
          <p:nvPr>
            <p:custDataLst>
              <p:tags r:id="rId2"/>
            </p:custDataLst>
          </p:nvPr>
        </p:nvSpPr>
        <p:spPr>
          <a:xfrm>
            <a:off x="6795982" y="3884194"/>
            <a:ext cx="839451" cy="903645"/>
          </a:xfrm>
          <a:prstGeom prst="rect">
            <a:avLst/>
          </a:prstGeom>
          <a:noFill/>
        </p:spPr>
        <p:txBody>
          <a:bodyPr wrap="square" lIns="90000" rIns="90000" rtlCol="0" anchor="ctr" anchorCtr="0">
            <a:normAutofit fontScale="77500" lnSpcReduction="20000"/>
          </a:bodyPr>
          <a:lstStyle/>
          <a:p>
            <a:pPr>
              <a:lnSpc>
                <a:spcPct val="120000"/>
              </a:lnSpc>
            </a:pPr>
            <a:r>
              <a:rPr lang="en-US" sz="4800" b="1" spc="150" dirty="0">
                <a:latin typeface="微软雅黑" panose="020B0503020204020204" pitchFamily="34" charset="-122"/>
                <a:ea typeface="微软雅黑" panose="020B0503020204020204" pitchFamily="34" charset="-122"/>
              </a:rPr>
              <a:t>02</a:t>
            </a:r>
            <a:endParaRPr lang="en-US" sz="4800" b="1" spc="150" dirty="0">
              <a:latin typeface="微软雅黑" panose="020B0503020204020204" pitchFamily="34" charset="-122"/>
              <a:ea typeface="微软雅黑" panose="020B0503020204020204" pitchFamily="34" charset="-122"/>
            </a:endParaRPr>
          </a:p>
        </p:txBody>
      </p:sp>
      <p:cxnSp>
        <p:nvCxnSpPr>
          <p:cNvPr id="15" name="Straight Connector 14"/>
          <p:cNvCxnSpPr/>
          <p:nvPr>
            <p:custDataLst>
              <p:tags r:id="rId3"/>
            </p:custDataLst>
          </p:nvPr>
        </p:nvCxnSpPr>
        <p:spPr>
          <a:xfrm flipV="1">
            <a:off x="1677882" y="3144233"/>
            <a:ext cx="4123690" cy="34925"/>
          </a:xfrm>
          <a:prstGeom prst="line">
            <a:avLst/>
          </a:prstGeom>
          <a:ln w="101600"/>
        </p:spPr>
        <p:style>
          <a:lnRef idx="1">
            <a:srgbClr val="2196F3"/>
          </a:lnRef>
          <a:fillRef idx="0">
            <a:srgbClr val="2196F3"/>
          </a:fillRef>
          <a:effectRef idx="0">
            <a:srgbClr val="2196F3"/>
          </a:effectRef>
          <a:fontRef idx="minor">
            <a:srgbClr val="222222"/>
          </a:fontRef>
        </p:style>
      </p:cxnSp>
      <p:sp>
        <p:nvSpPr>
          <p:cNvPr id="16" name="TextBox 15"/>
          <p:cNvSpPr txBox="1"/>
          <p:nvPr>
            <p:custDataLst>
              <p:tags r:id="rId4"/>
            </p:custDataLst>
          </p:nvPr>
        </p:nvSpPr>
        <p:spPr>
          <a:xfrm>
            <a:off x="1712595" y="3498850"/>
            <a:ext cx="4206875" cy="362585"/>
          </a:xfrm>
          <a:prstGeom prst="rect">
            <a:avLst/>
          </a:prstGeom>
          <a:noFill/>
        </p:spPr>
        <p:txBody>
          <a:bodyPr wrap="square" lIns="90000" tIns="46800" rIns="90000" bIns="0" rtlCol="0" anchor="b" anchorCtr="0">
            <a:noAutofit/>
          </a:bodyPr>
          <a:lstStyle/>
          <a:p>
            <a:pPr lvl="0" algn="l">
              <a:lnSpc>
                <a:spcPct val="120000"/>
              </a:lnSpc>
              <a:buClrTx/>
              <a:buSzTx/>
              <a:buFontTx/>
            </a:pPr>
            <a:r>
              <a:rPr lang="zh-CN" altLang="en-US" sz="1700" b="1" spc="300" dirty="0">
                <a:solidFill>
                  <a:srgbClr val="2196F3"/>
                </a:solidFill>
                <a:latin typeface="微软雅黑" panose="020B0503020204020204" pitchFamily="34" charset="-122"/>
                <a:ea typeface="微软雅黑" panose="020B0503020204020204" pitchFamily="34" charset="-122"/>
                <a:cs typeface="Montserrat" charset="0"/>
                <a:sym typeface="+mn-ea"/>
              </a:rPr>
              <a:t>《</a:t>
            </a:r>
            <a:r>
              <a:rPr lang="zh-CN" altLang="en-US" sz="18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国家卫健委等16部门印发“体重</a:t>
            </a:r>
            <a:r>
              <a:rPr lang="en-US" altLang="zh-CN" sz="18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管理年”活动实施方案</a:t>
            </a:r>
            <a:r>
              <a:rPr lang="zh-CN" altLang="en-US" sz="1700" b="1" spc="300" dirty="0">
                <a:solidFill>
                  <a:srgbClr val="2196F3"/>
                </a:solidFill>
                <a:latin typeface="微软雅黑" panose="020B0503020204020204" pitchFamily="34" charset="-122"/>
                <a:ea typeface="微软雅黑" panose="020B0503020204020204" pitchFamily="34" charset="-122"/>
                <a:cs typeface="Montserrat" charset="0"/>
                <a:sym typeface="+mn-ea"/>
              </a:rPr>
              <a:t>》</a:t>
            </a:r>
            <a:endParaRPr lang="zh-CN" altLang="en-US" sz="800" b="1" spc="300" dirty="0">
              <a:solidFill>
                <a:srgbClr val="2196F3"/>
              </a:solidFill>
              <a:latin typeface="微软雅黑" panose="020B0503020204020204" pitchFamily="34" charset="-122"/>
              <a:ea typeface="微软雅黑" panose="020B0503020204020204" pitchFamily="34" charset="-122"/>
              <a:cs typeface="Montserrat" charset="0"/>
              <a:sym typeface="+mn-ea"/>
            </a:endParaRPr>
          </a:p>
        </p:txBody>
      </p:sp>
      <p:sp>
        <p:nvSpPr>
          <p:cNvPr id="17" name="TextBox 16"/>
          <p:cNvSpPr txBox="1"/>
          <p:nvPr>
            <p:custDataLst>
              <p:tags r:id="rId5"/>
            </p:custDataLst>
          </p:nvPr>
        </p:nvSpPr>
        <p:spPr>
          <a:xfrm>
            <a:off x="1082367" y="3884194"/>
            <a:ext cx="839451" cy="903645"/>
          </a:xfrm>
          <a:prstGeom prst="rect">
            <a:avLst/>
          </a:prstGeom>
          <a:noFill/>
        </p:spPr>
        <p:txBody>
          <a:bodyPr wrap="square" lIns="90000" rIns="90000" rtlCol="0" anchor="ctr" anchorCtr="0">
            <a:normAutofit fontScale="77500" lnSpcReduction="20000"/>
          </a:bodyPr>
          <a:lstStyle/>
          <a:p>
            <a:pPr>
              <a:lnSpc>
                <a:spcPct val="120000"/>
              </a:lnSpc>
            </a:pPr>
            <a:r>
              <a:rPr lang="en-US" sz="4800" b="1" spc="150" dirty="0">
                <a:latin typeface="微软雅黑" panose="020B0503020204020204" pitchFamily="34" charset="-122"/>
                <a:ea typeface="微软雅黑" panose="020B0503020204020204" pitchFamily="34" charset="-122"/>
              </a:rPr>
              <a:t>01</a:t>
            </a:r>
            <a:endParaRPr lang="en-US" sz="4800" b="1" spc="150" dirty="0">
              <a:latin typeface="微软雅黑" panose="020B0503020204020204" pitchFamily="34" charset="-122"/>
              <a:ea typeface="微软雅黑" panose="020B0503020204020204" pitchFamily="34" charset="-122"/>
            </a:endParaRPr>
          </a:p>
        </p:txBody>
      </p:sp>
      <p:sp>
        <p:nvSpPr>
          <p:cNvPr id="22" name="TextBox 11"/>
          <p:cNvSpPr txBox="1"/>
          <p:nvPr>
            <p:custDataLst>
              <p:tags r:id="rId6"/>
            </p:custDataLst>
          </p:nvPr>
        </p:nvSpPr>
        <p:spPr>
          <a:xfrm>
            <a:off x="1921510" y="3940810"/>
            <a:ext cx="3636645" cy="2377440"/>
          </a:xfrm>
          <a:prstGeom prst="rect">
            <a:avLst/>
          </a:prstGeom>
          <a:noFill/>
        </p:spPr>
        <p:txBody>
          <a:bodyPr wrap="square" lIns="90000" tIns="0" rtlCol="0"/>
          <a:lstStyle>
            <a:defPPr>
              <a:defRPr lang="en-US"/>
            </a:defPPr>
            <a:lvl1pPr indent="0">
              <a:lnSpc>
                <a:spcPct val="130000"/>
              </a:lnSpc>
              <a:buFont typeface="Arial" panose="020B0604020202020204" pitchFamily="34" charset="0"/>
              <a:buNone/>
              <a:defRPr kumimoji="1" sz="1400">
                <a:solidFill>
                  <a:srgbClr val="222222">
                    <a:lumMod val="75000"/>
                    <a:lumOff val="25000"/>
                  </a:srgbClr>
                </a:solidFill>
              </a:defRPr>
            </a:lvl1pPr>
          </a:lstStyle>
          <a:p>
            <a:pPr marL="114300" lvl="1" indent="-114300">
              <a:lnSpc>
                <a:spcPct val="100000"/>
              </a:lnSpc>
              <a:spcBef>
                <a:spcPct val="0"/>
              </a:spcBef>
              <a:spcAft>
                <a:spcPct val="15000"/>
              </a:spcAft>
              <a:buChar char="•"/>
            </a:pPr>
            <a:r>
              <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近年来，全球超重和肥胖率急速上升，我国居民肥胖率亦呈上升之势。</a:t>
            </a:r>
            <a:endPar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14300" lvl="1" indent="-114300">
              <a:lnSpc>
                <a:spcPct val="100000"/>
              </a:lnSpc>
              <a:spcBef>
                <a:spcPct val="0"/>
              </a:spcBef>
              <a:spcAft>
                <a:spcPct val="15000"/>
              </a:spcAft>
              <a:buChar char="•"/>
            </a:pPr>
            <a:endPar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14300" lvl="1" indent="-114300">
              <a:lnSpc>
                <a:spcPct val="100000"/>
              </a:lnSpc>
              <a:spcBef>
                <a:spcPct val="0"/>
              </a:spcBef>
              <a:spcAft>
                <a:spcPct val="15000"/>
              </a:spcAft>
              <a:buChar char="•"/>
            </a:pPr>
            <a:r>
              <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据《中国居民营养与慢性病状况报告（2020年）》显示，我国18岁及以上居民超重率、肥胖率分别为34.3%、16.4%，6岁以下儿童肥胖率为3.6%，6至17岁儿童青少年肥胖率为7.9%；而在1982年，我国7至17岁儿童青少年肥胖率仅为0.2%。由此可见肥胖防控迫在眉睫，体重管理亟待强化。</a:t>
            </a:r>
            <a:endPar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TextBox 15"/>
          <p:cNvSpPr txBox="1"/>
          <p:nvPr>
            <p:custDataLst>
              <p:tags r:id="rId7"/>
            </p:custDataLst>
          </p:nvPr>
        </p:nvSpPr>
        <p:spPr>
          <a:xfrm>
            <a:off x="7251065" y="3099435"/>
            <a:ext cx="3381375" cy="362585"/>
          </a:xfrm>
          <a:prstGeom prst="rect">
            <a:avLst/>
          </a:prstGeom>
          <a:noFill/>
        </p:spPr>
        <p:txBody>
          <a:bodyPr wrap="square" lIns="90000" tIns="46800" rIns="90000" bIns="0" rtlCol="0" anchor="b" anchorCtr="0"/>
          <a:lstStyle/>
          <a:p>
            <a:pPr algn="ctr">
              <a:lnSpc>
                <a:spcPct val="120000"/>
              </a:lnSpc>
            </a:pPr>
            <a:r>
              <a:rPr lang="zh-CN" altLang="en-US"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体重管理技术</a:t>
            </a:r>
            <a:endParaRPr lang="zh-CN" altLang="en-US" b="1" spc="300" dirty="0">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TextBox 11"/>
          <p:cNvSpPr txBox="1"/>
          <p:nvPr>
            <p:custDataLst>
              <p:tags r:id="rId8"/>
            </p:custDataLst>
          </p:nvPr>
        </p:nvSpPr>
        <p:spPr>
          <a:xfrm>
            <a:off x="7635240" y="3511550"/>
            <a:ext cx="3381375" cy="2127885"/>
          </a:xfrm>
          <a:prstGeom prst="rect">
            <a:avLst/>
          </a:prstGeom>
          <a:noFill/>
        </p:spPr>
        <p:txBody>
          <a:bodyPr wrap="square" lIns="90000" tIns="0" rtlCol="0"/>
          <a:lstStyle>
            <a:defPPr>
              <a:defRPr lang="en-US"/>
            </a:defPPr>
            <a:lvl1pPr indent="0" algn="r">
              <a:lnSpc>
                <a:spcPct val="130000"/>
              </a:lnSpc>
              <a:buFont typeface="Arial" panose="020B0604020202020204" pitchFamily="34" charset="0"/>
              <a:buNone/>
              <a:defRPr kumimoji="1" sz="1400">
                <a:solidFill>
                  <a:srgbClr val="222222">
                    <a:lumMod val="75000"/>
                    <a:lumOff val="25000"/>
                  </a:srgbClr>
                </a:solidFill>
              </a:defRPr>
            </a:lvl1pPr>
          </a:lstStyle>
          <a:p>
            <a:pPr marL="0" lvl="1" algn="l">
              <a:lnSpc>
                <a:spcPct val="150000"/>
              </a:lnSpc>
              <a:spcBef>
                <a:spcPts val="0"/>
              </a:spcBef>
              <a:spcAft>
                <a:spcPts val="0"/>
              </a:spcAft>
              <a:buClrTx/>
              <a:buSzTx/>
              <a:buFontTx/>
            </a:pPr>
            <a:r>
              <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为培养体重管理领域优秀人才，提高我国人口素质，构建社会主义和谐社会</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，由</a:t>
            </a:r>
            <a:r>
              <a:rPr lang="zh-CN" altLang="en-US" sz="1200" b="1" dirty="0">
                <a:solidFill>
                  <a:srgbClr val="4594FF"/>
                </a:solidFill>
                <a:cs typeface="+mn-ea"/>
                <a:sym typeface="+mn-lt"/>
              </a:rPr>
              <a:t>人力资源和社会保障部社会保障能力建设中心主办、</a:t>
            </a:r>
            <a:r>
              <a:rPr lang="zh-CN" altLang="en-US" sz="12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北京灵兰在线教育科技有限公司承办，</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面向全国开展</a:t>
            </a:r>
            <a:r>
              <a:rPr lang="zh-CN" altLang="en-US" sz="1200" b="1" u="sng">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体重管理技术培训</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项目。</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spcBef>
                <a:spcPts val="0"/>
              </a:spcBef>
              <a:spcAft>
                <a:spcPts val="0"/>
              </a:spcAft>
              <a:buClrTx/>
              <a:buSzTx/>
              <a:buFontTx/>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凡参加培训并考核合格者，由人力资源和社会保障部社会保障能力建设中心颁发</a:t>
            </a:r>
            <a:r>
              <a:rPr lang="zh-CN" altLang="en-US" sz="1200" b="1" u="sng">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体重管理技术培训证书</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。证书可通过人力资源和社会保障部教育培训网查询。</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spcBef>
                <a:spcPts val="0"/>
              </a:spcBef>
              <a:spcAft>
                <a:spcPts val="0"/>
              </a:spcAft>
              <a:buClrTx/>
              <a:buSzTx/>
              <a:buFontTx/>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spcBef>
                <a:spcPts val="0"/>
              </a:spcBef>
              <a:spcAft>
                <a:spcPts val="0"/>
              </a:spcAft>
              <a:buClrTx/>
              <a:buSzTx/>
              <a:buFontTx/>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0000"/>
              </a:lnSpc>
            </a:pPr>
            <a:endParaRPr lang="zh-CN" altLang="en-US" sz="1200" spc="15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p:cNvPicPr>
            <a:picLocks noChangeAspect="1"/>
          </p:cNvPicPr>
          <p:nvPr>
            <p:custDataLst>
              <p:tags r:id="rId9"/>
            </p:custDataLst>
          </p:nvPr>
        </p:nvPicPr>
        <p:blipFill>
          <a:blip r:embed="rId10"/>
          <a:stretch>
            <a:fillRect/>
          </a:stretch>
        </p:blipFill>
        <p:spPr>
          <a:xfrm>
            <a:off x="6980555" y="1170940"/>
            <a:ext cx="4195445" cy="1694815"/>
          </a:xfrm>
          <a:prstGeom prst="rect">
            <a:avLst/>
          </a:prstGeom>
        </p:spPr>
      </p:pic>
      <p:sp>
        <p:nvSpPr>
          <p:cNvPr id="6" name="文本框 5"/>
          <p:cNvSpPr txBox="1"/>
          <p:nvPr/>
        </p:nvSpPr>
        <p:spPr>
          <a:xfrm>
            <a:off x="4090670" y="441960"/>
            <a:ext cx="4010660" cy="521970"/>
          </a:xfrm>
          <a:prstGeom prst="rect">
            <a:avLst/>
          </a:prstGeom>
          <a:noFill/>
        </p:spPr>
        <p:txBody>
          <a:bodyPr wrap="square" rtlCol="0">
            <a:spAutoFit/>
          </a:bodyPr>
          <a:p>
            <a:pPr lvl="0" algn="ctr" defTabSz="609600">
              <a:spcBef>
                <a:spcPts val="0"/>
              </a:spcBef>
              <a:spcAft>
                <a:spcPts val="0"/>
              </a:spcAft>
              <a:buClrTx/>
              <a:buSzTx/>
              <a:buFontTx/>
              <a:defRPr/>
            </a:pPr>
            <a:r>
              <a:rPr lang="zh-CN" altLang="en-US" sz="2800" b="1" kern="0" noProof="0" dirty="0">
                <a:ln>
                  <a:noFill/>
                </a:ln>
                <a:solidFill>
                  <a:prstClr val="black">
                    <a:lumMod val="85000"/>
                    <a:lumOff val="15000"/>
                  </a:prstClr>
                </a:solidFill>
                <a:effectLst/>
                <a:uLnTx/>
                <a:uFillTx/>
                <a:cs typeface="+mn-ea"/>
                <a:sym typeface="+mn-ea"/>
              </a:rPr>
              <a:t>项目背景</a:t>
            </a:r>
            <a:endParaRPr lang="zh-CN" altLang="en-US" sz="2800" b="1" kern="0" noProof="0" dirty="0">
              <a:ln>
                <a:noFill/>
              </a:ln>
              <a:solidFill>
                <a:prstClr val="black">
                  <a:lumMod val="85000"/>
                  <a:lumOff val="15000"/>
                </a:prstClr>
              </a:solidFill>
              <a:effectLst/>
              <a:uLnTx/>
              <a:uFillTx/>
              <a:cs typeface="+mn-ea"/>
              <a:sym typeface="+mn-ea"/>
            </a:endParaRPr>
          </a:p>
        </p:txBody>
      </p:sp>
      <p:pic>
        <p:nvPicPr>
          <p:cNvPr id="3" name="图片 2"/>
          <p:cNvPicPr>
            <a:picLocks noChangeAspect="1"/>
          </p:cNvPicPr>
          <p:nvPr/>
        </p:nvPicPr>
        <p:blipFill>
          <a:blip r:embed="rId11"/>
          <a:stretch>
            <a:fillRect/>
          </a:stretch>
        </p:blipFill>
        <p:spPr>
          <a:xfrm>
            <a:off x="995680" y="990600"/>
            <a:ext cx="4679950" cy="2127250"/>
          </a:xfrm>
          <a:prstGeom prst="rect">
            <a:avLst/>
          </a:prstGeom>
        </p:spPr>
      </p:pic>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组合 39"/>
          <p:cNvGrpSpPr/>
          <p:nvPr userDrawn="1"/>
        </p:nvGrpSpPr>
        <p:grpSpPr>
          <a:xfrm>
            <a:off x="3360611" y="311152"/>
            <a:ext cx="740324" cy="810992"/>
            <a:chOff x="2756181" y="52529"/>
            <a:chExt cx="1479623" cy="1620860"/>
          </a:xfrm>
        </p:grpSpPr>
        <p:pic>
          <p:nvPicPr>
            <p:cNvPr id="41" name="图片 40"/>
            <p:cNvPicPr>
              <a:picLocks noChangeAspect="1"/>
            </p:cNvPicPr>
            <p:nvPr userDrawn="1"/>
          </p:nvPicPr>
          <p:blipFill>
            <a:blip r:embed="rId1" cstate="screen"/>
            <a:stretch>
              <a:fillRect/>
            </a:stretch>
          </p:blipFill>
          <p:spPr>
            <a:xfrm rot="19717713">
              <a:off x="2756181" y="52529"/>
              <a:ext cx="1479623" cy="1620860"/>
            </a:xfrm>
            <a:prstGeom prst="rect">
              <a:avLst/>
            </a:prstGeom>
          </p:spPr>
        </p:pic>
        <p:sp>
          <p:nvSpPr>
            <p:cNvPr id="42" name="菱形 41"/>
            <p:cNvSpPr/>
            <p:nvPr userDrawn="1"/>
          </p:nvSpPr>
          <p:spPr>
            <a:xfrm>
              <a:off x="3703066" y="319827"/>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菱形 42"/>
            <p:cNvSpPr/>
            <p:nvPr userDrawn="1"/>
          </p:nvSpPr>
          <p:spPr>
            <a:xfrm>
              <a:off x="3764567" y="1107270"/>
              <a:ext cx="168336" cy="168336"/>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任意多边形: 形状 23"/>
          <p:cNvSpPr/>
          <p:nvPr userDrawn="1"/>
        </p:nvSpPr>
        <p:spPr>
          <a:xfrm>
            <a:off x="11991340" y="6273800"/>
            <a:ext cx="200660" cy="401320"/>
          </a:xfrm>
          <a:custGeom>
            <a:avLst/>
            <a:gdLst>
              <a:gd name="connsiteX0" fmla="*/ 200660 w 200660"/>
              <a:gd name="connsiteY0" fmla="*/ 0 h 401320"/>
              <a:gd name="connsiteX1" fmla="*/ 200660 w 200660"/>
              <a:gd name="connsiteY1" fmla="*/ 401320 h 401320"/>
              <a:gd name="connsiteX2" fmla="*/ 0 w 200660"/>
              <a:gd name="connsiteY2" fmla="*/ 200660 h 401320"/>
            </a:gdLst>
            <a:ahLst/>
            <a:cxnLst>
              <a:cxn ang="0">
                <a:pos x="connsiteX0" y="connsiteY0"/>
              </a:cxn>
              <a:cxn ang="0">
                <a:pos x="connsiteX1" y="connsiteY1"/>
              </a:cxn>
              <a:cxn ang="0">
                <a:pos x="connsiteX2" y="connsiteY2"/>
              </a:cxn>
            </a:cxnLst>
            <a:rect l="l" t="t" r="r" b="b"/>
            <a:pathLst>
              <a:path w="200660" h="401320">
                <a:moveTo>
                  <a:pt x="200660" y="0"/>
                </a:moveTo>
                <a:lnTo>
                  <a:pt x="200660" y="401320"/>
                </a:lnTo>
                <a:lnTo>
                  <a:pt x="0" y="200660"/>
                </a:lnTo>
                <a:close/>
              </a:path>
            </a:pathLst>
          </a:cu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24"/>
          <p:cNvSpPr/>
          <p:nvPr userDrawn="1"/>
        </p:nvSpPr>
        <p:spPr>
          <a:xfrm>
            <a:off x="11414760" y="6446520"/>
            <a:ext cx="777240" cy="411480"/>
          </a:xfrm>
          <a:custGeom>
            <a:avLst/>
            <a:gdLst>
              <a:gd name="connsiteX0" fmla="*/ 411480 w 777240"/>
              <a:gd name="connsiteY0" fmla="*/ 0 h 411480"/>
              <a:gd name="connsiteX1" fmla="*/ 777240 w 777240"/>
              <a:gd name="connsiteY1" fmla="*/ 365760 h 411480"/>
              <a:gd name="connsiteX2" fmla="*/ 777240 w 777240"/>
              <a:gd name="connsiteY2" fmla="*/ 411480 h 411480"/>
              <a:gd name="connsiteX3" fmla="*/ 0 w 77724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777240" h="411480">
                <a:moveTo>
                  <a:pt x="411480" y="0"/>
                </a:moveTo>
                <a:lnTo>
                  <a:pt x="777240" y="365760"/>
                </a:lnTo>
                <a:lnTo>
                  <a:pt x="777240" y="411480"/>
                </a:lnTo>
                <a:lnTo>
                  <a:pt x="0" y="411480"/>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userDrawn="1"/>
        </p:nvGrpSpPr>
        <p:grpSpPr>
          <a:xfrm flipH="1">
            <a:off x="8098878" y="311153"/>
            <a:ext cx="740322" cy="810990"/>
            <a:chOff x="2756181" y="52529"/>
            <a:chExt cx="1479623" cy="1620860"/>
          </a:xfrm>
        </p:grpSpPr>
        <p:pic>
          <p:nvPicPr>
            <p:cNvPr id="47" name="图片 46"/>
            <p:cNvPicPr>
              <a:picLocks noChangeAspect="1"/>
            </p:cNvPicPr>
            <p:nvPr userDrawn="1"/>
          </p:nvPicPr>
          <p:blipFill>
            <a:blip r:embed="rId1" cstate="screen"/>
            <a:stretch>
              <a:fillRect/>
            </a:stretch>
          </p:blipFill>
          <p:spPr>
            <a:xfrm rot="19717713">
              <a:off x="2756181" y="52529"/>
              <a:ext cx="1479623" cy="1620860"/>
            </a:xfrm>
            <a:prstGeom prst="rect">
              <a:avLst/>
            </a:prstGeom>
          </p:spPr>
        </p:pic>
        <p:sp>
          <p:nvSpPr>
            <p:cNvPr id="48" name="菱形 47"/>
            <p:cNvSpPr/>
            <p:nvPr userDrawn="1"/>
          </p:nvSpPr>
          <p:spPr>
            <a:xfrm>
              <a:off x="3703066" y="319827"/>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菱形 48"/>
            <p:cNvSpPr/>
            <p:nvPr userDrawn="1"/>
          </p:nvSpPr>
          <p:spPr>
            <a:xfrm>
              <a:off x="3764567" y="1107270"/>
              <a:ext cx="168336" cy="168336"/>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userDrawn="1"/>
        </p:nvCxnSpPr>
        <p:spPr>
          <a:xfrm>
            <a:off x="8731045" y="707923"/>
            <a:ext cx="2418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a:off x="1032387" y="707923"/>
            <a:ext cx="241873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962025" y="1886404"/>
            <a:ext cx="3919654" cy="3648914"/>
            <a:chOff x="962025" y="1984378"/>
            <a:chExt cx="3919654" cy="3648914"/>
          </a:xfrm>
        </p:grpSpPr>
        <p:sp>
          <p:nvSpPr>
            <p:cNvPr id="53" name="Freeform 5"/>
            <p:cNvSpPr>
              <a:spLocks noEditPoints="1"/>
            </p:cNvSpPr>
            <p:nvPr/>
          </p:nvSpPr>
          <p:spPr bwMode="auto">
            <a:xfrm>
              <a:off x="2643031" y="4025022"/>
              <a:ext cx="531376" cy="1608270"/>
            </a:xfrm>
            <a:custGeom>
              <a:avLst/>
              <a:gdLst>
                <a:gd name="T0" fmla="*/ 118 w 168"/>
                <a:gd name="T1" fmla="*/ 41 h 508"/>
                <a:gd name="T2" fmla="*/ 108 w 168"/>
                <a:gd name="T3" fmla="*/ 73 h 508"/>
                <a:gd name="T4" fmla="*/ 84 w 168"/>
                <a:gd name="T5" fmla="*/ 86 h 508"/>
                <a:gd name="T6" fmla="*/ 59 w 168"/>
                <a:gd name="T7" fmla="*/ 73 h 508"/>
                <a:gd name="T8" fmla="*/ 49 w 168"/>
                <a:gd name="T9" fmla="*/ 41 h 508"/>
                <a:gd name="T10" fmla="*/ 59 w 168"/>
                <a:gd name="T11" fmla="*/ 12 h 508"/>
                <a:gd name="T12" fmla="*/ 84 w 168"/>
                <a:gd name="T13" fmla="*/ 0 h 508"/>
                <a:gd name="T14" fmla="*/ 108 w 168"/>
                <a:gd name="T15" fmla="*/ 12 h 508"/>
                <a:gd name="T16" fmla="*/ 118 w 168"/>
                <a:gd name="T17" fmla="*/ 41 h 508"/>
                <a:gd name="T18" fmla="*/ 168 w 168"/>
                <a:gd name="T19" fmla="*/ 290 h 508"/>
                <a:gd name="T20" fmla="*/ 152 w 168"/>
                <a:gd name="T21" fmla="*/ 311 h 508"/>
                <a:gd name="T22" fmla="*/ 136 w 168"/>
                <a:gd name="T23" fmla="*/ 290 h 508"/>
                <a:gd name="T24" fmla="*/ 136 w 168"/>
                <a:gd name="T25" fmla="*/ 150 h 508"/>
                <a:gd name="T26" fmla="*/ 128 w 168"/>
                <a:gd name="T27" fmla="*/ 150 h 508"/>
                <a:gd name="T28" fmla="*/ 128 w 168"/>
                <a:gd name="T29" fmla="*/ 487 h 508"/>
                <a:gd name="T30" fmla="*/ 109 w 168"/>
                <a:gd name="T31" fmla="*/ 508 h 508"/>
                <a:gd name="T32" fmla="*/ 89 w 168"/>
                <a:gd name="T33" fmla="*/ 487 h 508"/>
                <a:gd name="T34" fmla="*/ 89 w 168"/>
                <a:gd name="T35" fmla="*/ 288 h 508"/>
                <a:gd name="T36" fmla="*/ 79 w 168"/>
                <a:gd name="T37" fmla="*/ 288 h 508"/>
                <a:gd name="T38" fmla="*/ 79 w 168"/>
                <a:gd name="T39" fmla="*/ 487 h 508"/>
                <a:gd name="T40" fmla="*/ 59 w 168"/>
                <a:gd name="T41" fmla="*/ 508 h 508"/>
                <a:gd name="T42" fmla="*/ 40 w 168"/>
                <a:gd name="T43" fmla="*/ 487 h 508"/>
                <a:gd name="T44" fmla="*/ 40 w 168"/>
                <a:gd name="T45" fmla="*/ 150 h 508"/>
                <a:gd name="T46" fmla="*/ 32 w 168"/>
                <a:gd name="T47" fmla="*/ 150 h 508"/>
                <a:gd name="T48" fmla="*/ 32 w 168"/>
                <a:gd name="T49" fmla="*/ 290 h 508"/>
                <a:gd name="T50" fmla="*/ 16 w 168"/>
                <a:gd name="T51" fmla="*/ 311 h 508"/>
                <a:gd name="T52" fmla="*/ 0 w 168"/>
                <a:gd name="T53" fmla="*/ 290 h 508"/>
                <a:gd name="T54" fmla="*/ 0 w 168"/>
                <a:gd name="T55" fmla="*/ 130 h 508"/>
                <a:gd name="T56" fmla="*/ 44 w 168"/>
                <a:gd name="T57" fmla="*/ 91 h 508"/>
                <a:gd name="T58" fmla="*/ 125 w 168"/>
                <a:gd name="T59" fmla="*/ 91 h 508"/>
                <a:gd name="T60" fmla="*/ 168 w 168"/>
                <a:gd name="T61" fmla="*/ 130 h 508"/>
                <a:gd name="T62" fmla="*/ 168 w 168"/>
                <a:gd name="T63" fmla="*/ 2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508">
                  <a:moveTo>
                    <a:pt x="118" y="41"/>
                  </a:moveTo>
                  <a:cubicBezTo>
                    <a:pt x="118" y="53"/>
                    <a:pt x="115" y="63"/>
                    <a:pt x="108" y="73"/>
                  </a:cubicBezTo>
                  <a:cubicBezTo>
                    <a:pt x="101" y="82"/>
                    <a:pt x="93" y="86"/>
                    <a:pt x="84" y="86"/>
                  </a:cubicBezTo>
                  <a:cubicBezTo>
                    <a:pt x="74" y="86"/>
                    <a:pt x="66" y="82"/>
                    <a:pt x="59" y="73"/>
                  </a:cubicBezTo>
                  <a:cubicBezTo>
                    <a:pt x="52" y="63"/>
                    <a:pt x="49" y="53"/>
                    <a:pt x="49" y="41"/>
                  </a:cubicBezTo>
                  <a:cubicBezTo>
                    <a:pt x="49" y="30"/>
                    <a:pt x="52" y="20"/>
                    <a:pt x="59" y="12"/>
                  </a:cubicBezTo>
                  <a:cubicBezTo>
                    <a:pt x="66" y="4"/>
                    <a:pt x="74" y="0"/>
                    <a:pt x="84" y="0"/>
                  </a:cubicBezTo>
                  <a:cubicBezTo>
                    <a:pt x="93" y="0"/>
                    <a:pt x="101" y="4"/>
                    <a:pt x="108" y="12"/>
                  </a:cubicBezTo>
                  <a:cubicBezTo>
                    <a:pt x="115" y="20"/>
                    <a:pt x="118" y="30"/>
                    <a:pt x="118" y="41"/>
                  </a:cubicBezTo>
                  <a:close/>
                  <a:moveTo>
                    <a:pt x="168" y="290"/>
                  </a:moveTo>
                  <a:cubicBezTo>
                    <a:pt x="168" y="304"/>
                    <a:pt x="163" y="311"/>
                    <a:pt x="152" y="311"/>
                  </a:cubicBezTo>
                  <a:cubicBezTo>
                    <a:pt x="141" y="311"/>
                    <a:pt x="136" y="304"/>
                    <a:pt x="136" y="290"/>
                  </a:cubicBezTo>
                  <a:cubicBezTo>
                    <a:pt x="136" y="150"/>
                    <a:pt x="136" y="150"/>
                    <a:pt x="136" y="150"/>
                  </a:cubicBezTo>
                  <a:cubicBezTo>
                    <a:pt x="128" y="150"/>
                    <a:pt x="128" y="150"/>
                    <a:pt x="128" y="150"/>
                  </a:cubicBezTo>
                  <a:cubicBezTo>
                    <a:pt x="128" y="487"/>
                    <a:pt x="128" y="487"/>
                    <a:pt x="128" y="487"/>
                  </a:cubicBezTo>
                  <a:cubicBezTo>
                    <a:pt x="128" y="501"/>
                    <a:pt x="122" y="508"/>
                    <a:pt x="109" y="508"/>
                  </a:cubicBezTo>
                  <a:cubicBezTo>
                    <a:pt x="96" y="508"/>
                    <a:pt x="89" y="501"/>
                    <a:pt x="89" y="487"/>
                  </a:cubicBezTo>
                  <a:cubicBezTo>
                    <a:pt x="89" y="288"/>
                    <a:pt x="89" y="288"/>
                    <a:pt x="89" y="288"/>
                  </a:cubicBezTo>
                  <a:cubicBezTo>
                    <a:pt x="79" y="288"/>
                    <a:pt x="79" y="288"/>
                    <a:pt x="79" y="288"/>
                  </a:cubicBezTo>
                  <a:cubicBezTo>
                    <a:pt x="79" y="487"/>
                    <a:pt x="79" y="487"/>
                    <a:pt x="79" y="487"/>
                  </a:cubicBezTo>
                  <a:cubicBezTo>
                    <a:pt x="79" y="501"/>
                    <a:pt x="72" y="508"/>
                    <a:pt x="59" y="508"/>
                  </a:cubicBezTo>
                  <a:cubicBezTo>
                    <a:pt x="46" y="508"/>
                    <a:pt x="40" y="501"/>
                    <a:pt x="40" y="487"/>
                  </a:cubicBezTo>
                  <a:cubicBezTo>
                    <a:pt x="40" y="150"/>
                    <a:pt x="40" y="150"/>
                    <a:pt x="40" y="150"/>
                  </a:cubicBezTo>
                  <a:cubicBezTo>
                    <a:pt x="32" y="150"/>
                    <a:pt x="32" y="150"/>
                    <a:pt x="32" y="150"/>
                  </a:cubicBezTo>
                  <a:cubicBezTo>
                    <a:pt x="32" y="290"/>
                    <a:pt x="32" y="290"/>
                    <a:pt x="32" y="290"/>
                  </a:cubicBezTo>
                  <a:cubicBezTo>
                    <a:pt x="32" y="304"/>
                    <a:pt x="27" y="311"/>
                    <a:pt x="16" y="311"/>
                  </a:cubicBezTo>
                  <a:cubicBezTo>
                    <a:pt x="5" y="311"/>
                    <a:pt x="0" y="304"/>
                    <a:pt x="0" y="290"/>
                  </a:cubicBezTo>
                  <a:cubicBezTo>
                    <a:pt x="0" y="130"/>
                    <a:pt x="0" y="130"/>
                    <a:pt x="0" y="130"/>
                  </a:cubicBezTo>
                  <a:cubicBezTo>
                    <a:pt x="0" y="104"/>
                    <a:pt x="15" y="91"/>
                    <a:pt x="44" y="91"/>
                  </a:cubicBezTo>
                  <a:cubicBezTo>
                    <a:pt x="125" y="91"/>
                    <a:pt x="125" y="91"/>
                    <a:pt x="125" y="91"/>
                  </a:cubicBezTo>
                  <a:cubicBezTo>
                    <a:pt x="153" y="91"/>
                    <a:pt x="168" y="104"/>
                    <a:pt x="168" y="130"/>
                  </a:cubicBezTo>
                  <a:lnTo>
                    <a:pt x="168" y="290"/>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4" name="Freeform 6"/>
            <p:cNvSpPr>
              <a:spLocks noEditPoints="1"/>
            </p:cNvSpPr>
            <p:nvPr/>
          </p:nvSpPr>
          <p:spPr bwMode="auto">
            <a:xfrm>
              <a:off x="3218857" y="3412830"/>
              <a:ext cx="404088" cy="1226408"/>
            </a:xfrm>
            <a:custGeom>
              <a:avLst/>
              <a:gdLst>
                <a:gd name="T0" fmla="*/ 90 w 128"/>
                <a:gd name="T1" fmla="*/ 32 h 388"/>
                <a:gd name="T2" fmla="*/ 82 w 128"/>
                <a:gd name="T3" fmla="*/ 56 h 388"/>
                <a:gd name="T4" fmla="*/ 63 w 128"/>
                <a:gd name="T5" fmla="*/ 66 h 388"/>
                <a:gd name="T6" fmla="*/ 45 w 128"/>
                <a:gd name="T7" fmla="*/ 56 h 388"/>
                <a:gd name="T8" fmla="*/ 37 w 128"/>
                <a:gd name="T9" fmla="*/ 32 h 388"/>
                <a:gd name="T10" fmla="*/ 45 w 128"/>
                <a:gd name="T11" fmla="*/ 9 h 388"/>
                <a:gd name="T12" fmla="*/ 63 w 128"/>
                <a:gd name="T13" fmla="*/ 0 h 388"/>
                <a:gd name="T14" fmla="*/ 82 w 128"/>
                <a:gd name="T15" fmla="*/ 9 h 388"/>
                <a:gd name="T16" fmla="*/ 90 w 128"/>
                <a:gd name="T17" fmla="*/ 32 h 388"/>
                <a:gd name="T18" fmla="*/ 128 w 128"/>
                <a:gd name="T19" fmla="*/ 222 h 388"/>
                <a:gd name="T20" fmla="*/ 116 w 128"/>
                <a:gd name="T21" fmla="*/ 238 h 388"/>
                <a:gd name="T22" fmla="*/ 103 w 128"/>
                <a:gd name="T23" fmla="*/ 222 h 388"/>
                <a:gd name="T24" fmla="*/ 103 w 128"/>
                <a:gd name="T25" fmla="*/ 115 h 388"/>
                <a:gd name="T26" fmla="*/ 97 w 128"/>
                <a:gd name="T27" fmla="*/ 115 h 388"/>
                <a:gd name="T28" fmla="*/ 97 w 128"/>
                <a:gd name="T29" fmla="*/ 372 h 388"/>
                <a:gd name="T30" fmla="*/ 82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7" y="49"/>
                    <a:pt x="82" y="56"/>
                  </a:cubicBezTo>
                  <a:cubicBezTo>
                    <a:pt x="77" y="63"/>
                    <a:pt x="71" y="66"/>
                    <a:pt x="63" y="66"/>
                  </a:cubicBezTo>
                  <a:cubicBezTo>
                    <a:pt x="56" y="66"/>
                    <a:pt x="50" y="63"/>
                    <a:pt x="45" y="56"/>
                  </a:cubicBezTo>
                  <a:cubicBezTo>
                    <a:pt x="40" y="49"/>
                    <a:pt x="37" y="41"/>
                    <a:pt x="37" y="32"/>
                  </a:cubicBezTo>
                  <a:cubicBezTo>
                    <a:pt x="37" y="23"/>
                    <a:pt x="40" y="16"/>
                    <a:pt x="45" y="9"/>
                  </a:cubicBezTo>
                  <a:cubicBezTo>
                    <a:pt x="50" y="3"/>
                    <a:pt x="56" y="0"/>
                    <a:pt x="63" y="0"/>
                  </a:cubicBezTo>
                  <a:cubicBezTo>
                    <a:pt x="71" y="0"/>
                    <a:pt x="77" y="3"/>
                    <a:pt x="82" y="9"/>
                  </a:cubicBezTo>
                  <a:cubicBezTo>
                    <a:pt x="87" y="16"/>
                    <a:pt x="90" y="23"/>
                    <a:pt x="90" y="32"/>
                  </a:cubicBezTo>
                  <a:close/>
                  <a:moveTo>
                    <a:pt x="128" y="222"/>
                  </a:moveTo>
                  <a:cubicBezTo>
                    <a:pt x="128" y="232"/>
                    <a:pt x="124" y="238"/>
                    <a:pt x="116" y="238"/>
                  </a:cubicBezTo>
                  <a:cubicBezTo>
                    <a:pt x="107" y="238"/>
                    <a:pt x="103" y="232"/>
                    <a:pt x="103" y="222"/>
                  </a:cubicBezTo>
                  <a:cubicBezTo>
                    <a:pt x="103" y="115"/>
                    <a:pt x="103" y="115"/>
                    <a:pt x="103" y="115"/>
                  </a:cubicBezTo>
                  <a:cubicBezTo>
                    <a:pt x="97" y="115"/>
                    <a:pt x="97" y="115"/>
                    <a:pt x="97" y="115"/>
                  </a:cubicBezTo>
                  <a:cubicBezTo>
                    <a:pt x="97" y="372"/>
                    <a:pt x="97" y="372"/>
                    <a:pt x="97" y="372"/>
                  </a:cubicBezTo>
                  <a:cubicBezTo>
                    <a:pt x="97" y="383"/>
                    <a:pt x="92" y="388"/>
                    <a:pt x="82" y="388"/>
                  </a:cubicBezTo>
                  <a:cubicBezTo>
                    <a:pt x="72"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5" name="Freeform 7"/>
            <p:cNvSpPr>
              <a:spLocks noEditPoints="1"/>
            </p:cNvSpPr>
            <p:nvPr/>
          </p:nvSpPr>
          <p:spPr bwMode="auto">
            <a:xfrm>
              <a:off x="2172269" y="3412830"/>
              <a:ext cx="404088" cy="1226408"/>
            </a:xfrm>
            <a:custGeom>
              <a:avLst/>
              <a:gdLst>
                <a:gd name="T0" fmla="*/ 90 w 128"/>
                <a:gd name="T1" fmla="*/ 32 h 388"/>
                <a:gd name="T2" fmla="*/ 82 w 128"/>
                <a:gd name="T3" fmla="*/ 56 h 388"/>
                <a:gd name="T4" fmla="*/ 64 w 128"/>
                <a:gd name="T5" fmla="*/ 66 h 388"/>
                <a:gd name="T6" fmla="*/ 45 w 128"/>
                <a:gd name="T7" fmla="*/ 56 h 388"/>
                <a:gd name="T8" fmla="*/ 37 w 128"/>
                <a:gd name="T9" fmla="*/ 32 h 388"/>
                <a:gd name="T10" fmla="*/ 45 w 128"/>
                <a:gd name="T11" fmla="*/ 9 h 388"/>
                <a:gd name="T12" fmla="*/ 64 w 128"/>
                <a:gd name="T13" fmla="*/ 0 h 388"/>
                <a:gd name="T14" fmla="*/ 82 w 128"/>
                <a:gd name="T15" fmla="*/ 9 h 388"/>
                <a:gd name="T16" fmla="*/ 90 w 128"/>
                <a:gd name="T17" fmla="*/ 32 h 388"/>
                <a:gd name="T18" fmla="*/ 128 w 128"/>
                <a:gd name="T19" fmla="*/ 222 h 388"/>
                <a:gd name="T20" fmla="*/ 116 w 128"/>
                <a:gd name="T21" fmla="*/ 238 h 388"/>
                <a:gd name="T22" fmla="*/ 104 w 128"/>
                <a:gd name="T23" fmla="*/ 222 h 388"/>
                <a:gd name="T24" fmla="*/ 104 w 128"/>
                <a:gd name="T25" fmla="*/ 115 h 388"/>
                <a:gd name="T26" fmla="*/ 98 w 128"/>
                <a:gd name="T27" fmla="*/ 115 h 388"/>
                <a:gd name="T28" fmla="*/ 98 w 128"/>
                <a:gd name="T29" fmla="*/ 372 h 388"/>
                <a:gd name="T30" fmla="*/ 83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8" y="49"/>
                    <a:pt x="82" y="56"/>
                  </a:cubicBezTo>
                  <a:cubicBezTo>
                    <a:pt x="77" y="63"/>
                    <a:pt x="71" y="66"/>
                    <a:pt x="64" y="66"/>
                  </a:cubicBezTo>
                  <a:cubicBezTo>
                    <a:pt x="57" y="66"/>
                    <a:pt x="50" y="63"/>
                    <a:pt x="45" y="56"/>
                  </a:cubicBezTo>
                  <a:cubicBezTo>
                    <a:pt x="40" y="49"/>
                    <a:pt x="37" y="41"/>
                    <a:pt x="37" y="32"/>
                  </a:cubicBezTo>
                  <a:cubicBezTo>
                    <a:pt x="37" y="23"/>
                    <a:pt x="40" y="16"/>
                    <a:pt x="45" y="9"/>
                  </a:cubicBezTo>
                  <a:cubicBezTo>
                    <a:pt x="50" y="3"/>
                    <a:pt x="56" y="0"/>
                    <a:pt x="64" y="0"/>
                  </a:cubicBezTo>
                  <a:cubicBezTo>
                    <a:pt x="71" y="0"/>
                    <a:pt x="77" y="3"/>
                    <a:pt x="82" y="9"/>
                  </a:cubicBezTo>
                  <a:cubicBezTo>
                    <a:pt x="88" y="16"/>
                    <a:pt x="90" y="23"/>
                    <a:pt x="90" y="32"/>
                  </a:cubicBezTo>
                  <a:close/>
                  <a:moveTo>
                    <a:pt x="128" y="222"/>
                  </a:moveTo>
                  <a:cubicBezTo>
                    <a:pt x="128" y="232"/>
                    <a:pt x="124" y="238"/>
                    <a:pt x="116" y="238"/>
                  </a:cubicBezTo>
                  <a:cubicBezTo>
                    <a:pt x="108" y="238"/>
                    <a:pt x="104" y="232"/>
                    <a:pt x="104" y="222"/>
                  </a:cubicBezTo>
                  <a:cubicBezTo>
                    <a:pt x="104" y="115"/>
                    <a:pt x="104" y="115"/>
                    <a:pt x="104" y="115"/>
                  </a:cubicBezTo>
                  <a:cubicBezTo>
                    <a:pt x="98" y="115"/>
                    <a:pt x="98" y="115"/>
                    <a:pt x="98" y="115"/>
                  </a:cubicBezTo>
                  <a:cubicBezTo>
                    <a:pt x="98" y="372"/>
                    <a:pt x="98" y="372"/>
                    <a:pt x="98" y="372"/>
                  </a:cubicBezTo>
                  <a:cubicBezTo>
                    <a:pt x="98" y="383"/>
                    <a:pt x="93" y="388"/>
                    <a:pt x="83" y="388"/>
                  </a:cubicBezTo>
                  <a:cubicBezTo>
                    <a:pt x="73"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6" name="Freeform 8"/>
            <p:cNvSpPr>
              <a:spLocks noEditPoints="1"/>
            </p:cNvSpPr>
            <p:nvPr/>
          </p:nvSpPr>
          <p:spPr bwMode="auto">
            <a:xfrm>
              <a:off x="2766278" y="3020864"/>
              <a:ext cx="309128" cy="939505"/>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4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79 w 98"/>
                <a:gd name="T23" fmla="*/ 169 h 297"/>
                <a:gd name="T24" fmla="*/ 79 w 98"/>
                <a:gd name="T25" fmla="*/ 88 h 297"/>
                <a:gd name="T26" fmla="*/ 75 w 98"/>
                <a:gd name="T27" fmla="*/ 88 h 297"/>
                <a:gd name="T28" fmla="*/ 75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3 w 98"/>
                <a:gd name="T43" fmla="*/ 284 h 297"/>
                <a:gd name="T44" fmla="*/ 23 w 98"/>
                <a:gd name="T45" fmla="*/ 88 h 297"/>
                <a:gd name="T46" fmla="*/ 19 w 98"/>
                <a:gd name="T47" fmla="*/ 88 h 297"/>
                <a:gd name="T48" fmla="*/ 19 w 98"/>
                <a:gd name="T49" fmla="*/ 169 h 297"/>
                <a:gd name="T50" fmla="*/ 9 w 98"/>
                <a:gd name="T51" fmla="*/ 182 h 297"/>
                <a:gd name="T52" fmla="*/ 0 w 98"/>
                <a:gd name="T53" fmla="*/ 169 h 297"/>
                <a:gd name="T54" fmla="*/ 0 w 98"/>
                <a:gd name="T55" fmla="*/ 76 h 297"/>
                <a:gd name="T56" fmla="*/ 25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9" y="51"/>
                  </a:cubicBezTo>
                  <a:cubicBezTo>
                    <a:pt x="43" y="51"/>
                    <a:pt x="39" y="48"/>
                    <a:pt x="35" y="43"/>
                  </a:cubicBezTo>
                  <a:cubicBezTo>
                    <a:pt x="31" y="37"/>
                    <a:pt x="29" y="31"/>
                    <a:pt x="29" y="24"/>
                  </a:cubicBezTo>
                  <a:cubicBezTo>
                    <a:pt x="29" y="18"/>
                    <a:pt x="31" y="12"/>
                    <a:pt x="34" y="7"/>
                  </a:cubicBezTo>
                  <a:cubicBezTo>
                    <a:pt x="38" y="3"/>
                    <a:pt x="43" y="0"/>
                    <a:pt x="49" y="0"/>
                  </a:cubicBezTo>
                  <a:cubicBezTo>
                    <a:pt x="54" y="0"/>
                    <a:pt x="59" y="3"/>
                    <a:pt x="63" y="7"/>
                  </a:cubicBezTo>
                  <a:cubicBezTo>
                    <a:pt x="67" y="12"/>
                    <a:pt x="69" y="18"/>
                    <a:pt x="69" y="24"/>
                  </a:cubicBezTo>
                  <a:close/>
                  <a:moveTo>
                    <a:pt x="98" y="169"/>
                  </a:moveTo>
                  <a:cubicBezTo>
                    <a:pt x="98" y="178"/>
                    <a:pt x="95" y="182"/>
                    <a:pt x="89" y="182"/>
                  </a:cubicBezTo>
                  <a:cubicBezTo>
                    <a:pt x="82" y="182"/>
                    <a:pt x="79" y="178"/>
                    <a:pt x="79" y="169"/>
                  </a:cubicBezTo>
                  <a:cubicBezTo>
                    <a:pt x="79" y="88"/>
                    <a:pt x="79" y="88"/>
                    <a:pt x="79" y="88"/>
                  </a:cubicBezTo>
                  <a:cubicBezTo>
                    <a:pt x="75" y="88"/>
                    <a:pt x="75" y="88"/>
                    <a:pt x="75" y="88"/>
                  </a:cubicBezTo>
                  <a:cubicBezTo>
                    <a:pt x="75" y="284"/>
                    <a:pt x="75" y="284"/>
                    <a:pt x="75" y="284"/>
                  </a:cubicBezTo>
                  <a:cubicBezTo>
                    <a:pt x="75" y="292"/>
                    <a:pt x="71" y="297"/>
                    <a:pt x="63"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2" y="297"/>
                    <a:pt x="35" y="297"/>
                  </a:cubicBezTo>
                  <a:cubicBezTo>
                    <a:pt x="27" y="297"/>
                    <a:pt x="23" y="292"/>
                    <a:pt x="23" y="284"/>
                  </a:cubicBezTo>
                  <a:cubicBezTo>
                    <a:pt x="23" y="88"/>
                    <a:pt x="23" y="88"/>
                    <a:pt x="23" y="88"/>
                  </a:cubicBezTo>
                  <a:cubicBezTo>
                    <a:pt x="19" y="88"/>
                    <a:pt x="19" y="88"/>
                    <a:pt x="19" y="88"/>
                  </a:cubicBezTo>
                  <a:cubicBezTo>
                    <a:pt x="19" y="169"/>
                    <a:pt x="19" y="169"/>
                    <a:pt x="19" y="169"/>
                  </a:cubicBezTo>
                  <a:cubicBezTo>
                    <a:pt x="19" y="178"/>
                    <a:pt x="16" y="182"/>
                    <a:pt x="9" y="182"/>
                  </a:cubicBezTo>
                  <a:cubicBezTo>
                    <a:pt x="3" y="182"/>
                    <a:pt x="0" y="178"/>
                    <a:pt x="0" y="169"/>
                  </a:cubicBezTo>
                  <a:cubicBezTo>
                    <a:pt x="0" y="76"/>
                    <a:pt x="0" y="76"/>
                    <a:pt x="0" y="76"/>
                  </a:cubicBezTo>
                  <a:cubicBezTo>
                    <a:pt x="0" y="61"/>
                    <a:pt x="9" y="53"/>
                    <a:pt x="25" y="53"/>
                  </a:cubicBezTo>
                  <a:cubicBezTo>
                    <a:pt x="73" y="53"/>
                    <a:pt x="73" y="53"/>
                    <a:pt x="73" y="53"/>
                  </a:cubicBezTo>
                  <a:cubicBezTo>
                    <a:pt x="90" y="53"/>
                    <a:pt x="98" y="61"/>
                    <a:pt x="98" y="76"/>
                  </a:cubicBezTo>
                  <a:lnTo>
                    <a:pt x="98" y="169"/>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7" name="Freeform 9"/>
            <p:cNvSpPr>
              <a:spLocks noEditPoints="1"/>
            </p:cNvSpPr>
            <p:nvPr/>
          </p:nvSpPr>
          <p:spPr bwMode="auto">
            <a:xfrm>
              <a:off x="3689619" y="3020864"/>
              <a:ext cx="309128" cy="939505"/>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5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80 w 98"/>
                <a:gd name="T23" fmla="*/ 169 h 297"/>
                <a:gd name="T24" fmla="*/ 80 w 98"/>
                <a:gd name="T25" fmla="*/ 88 h 297"/>
                <a:gd name="T26" fmla="*/ 75 w 98"/>
                <a:gd name="T27" fmla="*/ 88 h 297"/>
                <a:gd name="T28" fmla="*/ 75 w 98"/>
                <a:gd name="T29" fmla="*/ 284 h 297"/>
                <a:gd name="T30" fmla="*/ 64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4 w 98"/>
                <a:gd name="T43" fmla="*/ 284 h 297"/>
                <a:gd name="T44" fmla="*/ 24 w 98"/>
                <a:gd name="T45" fmla="*/ 88 h 297"/>
                <a:gd name="T46" fmla="*/ 19 w 98"/>
                <a:gd name="T47" fmla="*/ 88 h 297"/>
                <a:gd name="T48" fmla="*/ 19 w 98"/>
                <a:gd name="T49" fmla="*/ 169 h 297"/>
                <a:gd name="T50" fmla="*/ 10 w 98"/>
                <a:gd name="T51" fmla="*/ 182 h 297"/>
                <a:gd name="T52" fmla="*/ 0 w 98"/>
                <a:gd name="T53" fmla="*/ 169 h 297"/>
                <a:gd name="T54" fmla="*/ 0 w 98"/>
                <a:gd name="T55" fmla="*/ 76 h 297"/>
                <a:gd name="T56" fmla="*/ 26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5" y="51"/>
                    <a:pt x="49" y="51"/>
                  </a:cubicBezTo>
                  <a:cubicBezTo>
                    <a:pt x="44" y="51"/>
                    <a:pt x="39" y="48"/>
                    <a:pt x="35" y="43"/>
                  </a:cubicBezTo>
                  <a:cubicBezTo>
                    <a:pt x="31" y="37"/>
                    <a:pt x="29" y="31"/>
                    <a:pt x="29" y="24"/>
                  </a:cubicBezTo>
                  <a:cubicBezTo>
                    <a:pt x="29" y="18"/>
                    <a:pt x="31" y="12"/>
                    <a:pt x="35" y="7"/>
                  </a:cubicBezTo>
                  <a:cubicBezTo>
                    <a:pt x="39" y="3"/>
                    <a:pt x="44" y="0"/>
                    <a:pt x="49" y="0"/>
                  </a:cubicBezTo>
                  <a:cubicBezTo>
                    <a:pt x="55" y="0"/>
                    <a:pt x="59" y="3"/>
                    <a:pt x="63" y="7"/>
                  </a:cubicBezTo>
                  <a:cubicBezTo>
                    <a:pt x="67" y="12"/>
                    <a:pt x="69" y="18"/>
                    <a:pt x="69" y="24"/>
                  </a:cubicBezTo>
                  <a:close/>
                  <a:moveTo>
                    <a:pt x="98" y="169"/>
                  </a:moveTo>
                  <a:cubicBezTo>
                    <a:pt x="98" y="178"/>
                    <a:pt x="95" y="182"/>
                    <a:pt x="89" y="182"/>
                  </a:cubicBezTo>
                  <a:cubicBezTo>
                    <a:pt x="83" y="182"/>
                    <a:pt x="80" y="178"/>
                    <a:pt x="80" y="169"/>
                  </a:cubicBezTo>
                  <a:cubicBezTo>
                    <a:pt x="80" y="88"/>
                    <a:pt x="80" y="88"/>
                    <a:pt x="80" y="88"/>
                  </a:cubicBezTo>
                  <a:cubicBezTo>
                    <a:pt x="75" y="88"/>
                    <a:pt x="75" y="88"/>
                    <a:pt x="75" y="88"/>
                  </a:cubicBezTo>
                  <a:cubicBezTo>
                    <a:pt x="75" y="284"/>
                    <a:pt x="75" y="284"/>
                    <a:pt x="75" y="284"/>
                  </a:cubicBezTo>
                  <a:cubicBezTo>
                    <a:pt x="75" y="292"/>
                    <a:pt x="71" y="297"/>
                    <a:pt x="64"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3" y="297"/>
                    <a:pt x="35" y="297"/>
                  </a:cubicBezTo>
                  <a:cubicBezTo>
                    <a:pt x="27" y="297"/>
                    <a:pt x="24" y="292"/>
                    <a:pt x="24" y="284"/>
                  </a:cubicBezTo>
                  <a:cubicBezTo>
                    <a:pt x="24" y="88"/>
                    <a:pt x="24" y="88"/>
                    <a:pt x="24" y="88"/>
                  </a:cubicBezTo>
                  <a:cubicBezTo>
                    <a:pt x="19" y="88"/>
                    <a:pt x="19" y="88"/>
                    <a:pt x="19" y="88"/>
                  </a:cubicBezTo>
                  <a:cubicBezTo>
                    <a:pt x="19" y="169"/>
                    <a:pt x="19" y="169"/>
                    <a:pt x="19" y="169"/>
                  </a:cubicBezTo>
                  <a:cubicBezTo>
                    <a:pt x="19" y="178"/>
                    <a:pt x="16" y="182"/>
                    <a:pt x="10" y="182"/>
                  </a:cubicBezTo>
                  <a:cubicBezTo>
                    <a:pt x="3" y="182"/>
                    <a:pt x="0" y="178"/>
                    <a:pt x="0" y="169"/>
                  </a:cubicBezTo>
                  <a:cubicBezTo>
                    <a:pt x="0" y="76"/>
                    <a:pt x="0" y="76"/>
                    <a:pt x="0" y="76"/>
                  </a:cubicBezTo>
                  <a:cubicBezTo>
                    <a:pt x="0" y="61"/>
                    <a:pt x="9" y="53"/>
                    <a:pt x="26" y="53"/>
                  </a:cubicBezTo>
                  <a:cubicBezTo>
                    <a:pt x="73" y="53"/>
                    <a:pt x="73" y="53"/>
                    <a:pt x="73" y="53"/>
                  </a:cubicBezTo>
                  <a:cubicBezTo>
                    <a:pt x="90" y="53"/>
                    <a:pt x="98" y="61"/>
                    <a:pt x="98" y="76"/>
                  </a:cubicBezTo>
                  <a:lnTo>
                    <a:pt x="98" y="169"/>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8" name="Freeform 10"/>
            <p:cNvSpPr>
              <a:spLocks noEditPoints="1"/>
            </p:cNvSpPr>
            <p:nvPr/>
          </p:nvSpPr>
          <p:spPr bwMode="auto">
            <a:xfrm>
              <a:off x="1857080" y="3020864"/>
              <a:ext cx="309128" cy="939505"/>
            </a:xfrm>
            <a:custGeom>
              <a:avLst/>
              <a:gdLst>
                <a:gd name="T0" fmla="*/ 69 w 98"/>
                <a:gd name="T1" fmla="*/ 24 h 297"/>
                <a:gd name="T2" fmla="*/ 63 w 98"/>
                <a:gd name="T3" fmla="*/ 43 h 297"/>
                <a:gd name="T4" fmla="*/ 48 w 98"/>
                <a:gd name="T5" fmla="*/ 51 h 297"/>
                <a:gd name="T6" fmla="*/ 34 w 98"/>
                <a:gd name="T7" fmla="*/ 43 h 297"/>
                <a:gd name="T8" fmla="*/ 28 w 98"/>
                <a:gd name="T9" fmla="*/ 24 h 297"/>
                <a:gd name="T10" fmla="*/ 34 w 98"/>
                <a:gd name="T11" fmla="*/ 7 h 297"/>
                <a:gd name="T12" fmla="*/ 48 w 98"/>
                <a:gd name="T13" fmla="*/ 0 h 297"/>
                <a:gd name="T14" fmla="*/ 63 w 98"/>
                <a:gd name="T15" fmla="*/ 7 h 297"/>
                <a:gd name="T16" fmla="*/ 69 w 98"/>
                <a:gd name="T17" fmla="*/ 24 h 297"/>
                <a:gd name="T18" fmla="*/ 98 w 98"/>
                <a:gd name="T19" fmla="*/ 169 h 297"/>
                <a:gd name="T20" fmla="*/ 88 w 98"/>
                <a:gd name="T21" fmla="*/ 182 h 297"/>
                <a:gd name="T22" fmla="*/ 79 w 98"/>
                <a:gd name="T23" fmla="*/ 169 h 297"/>
                <a:gd name="T24" fmla="*/ 79 w 98"/>
                <a:gd name="T25" fmla="*/ 88 h 297"/>
                <a:gd name="T26" fmla="*/ 74 w 98"/>
                <a:gd name="T27" fmla="*/ 88 h 297"/>
                <a:gd name="T28" fmla="*/ 74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4 w 98"/>
                <a:gd name="T41" fmla="*/ 297 h 297"/>
                <a:gd name="T42" fmla="*/ 23 w 98"/>
                <a:gd name="T43" fmla="*/ 284 h 297"/>
                <a:gd name="T44" fmla="*/ 23 w 98"/>
                <a:gd name="T45" fmla="*/ 88 h 297"/>
                <a:gd name="T46" fmla="*/ 18 w 98"/>
                <a:gd name="T47" fmla="*/ 88 h 297"/>
                <a:gd name="T48" fmla="*/ 18 w 98"/>
                <a:gd name="T49" fmla="*/ 169 h 297"/>
                <a:gd name="T50" fmla="*/ 9 w 98"/>
                <a:gd name="T51" fmla="*/ 182 h 297"/>
                <a:gd name="T52" fmla="*/ 0 w 98"/>
                <a:gd name="T53" fmla="*/ 169 h 297"/>
                <a:gd name="T54" fmla="*/ 0 w 98"/>
                <a:gd name="T55" fmla="*/ 76 h 297"/>
                <a:gd name="T56" fmla="*/ 25 w 98"/>
                <a:gd name="T57" fmla="*/ 53 h 297"/>
                <a:gd name="T58" fmla="*/ 72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8" y="51"/>
                  </a:cubicBezTo>
                  <a:cubicBezTo>
                    <a:pt x="43" y="51"/>
                    <a:pt x="38" y="48"/>
                    <a:pt x="34" y="43"/>
                  </a:cubicBezTo>
                  <a:cubicBezTo>
                    <a:pt x="30" y="37"/>
                    <a:pt x="28" y="31"/>
                    <a:pt x="28" y="24"/>
                  </a:cubicBezTo>
                  <a:cubicBezTo>
                    <a:pt x="28" y="18"/>
                    <a:pt x="30" y="12"/>
                    <a:pt x="34" y="7"/>
                  </a:cubicBezTo>
                  <a:cubicBezTo>
                    <a:pt x="38" y="3"/>
                    <a:pt x="43" y="0"/>
                    <a:pt x="48" y="0"/>
                  </a:cubicBezTo>
                  <a:cubicBezTo>
                    <a:pt x="54" y="0"/>
                    <a:pt x="59" y="3"/>
                    <a:pt x="63" y="7"/>
                  </a:cubicBezTo>
                  <a:cubicBezTo>
                    <a:pt x="67" y="12"/>
                    <a:pt x="69" y="18"/>
                    <a:pt x="69" y="24"/>
                  </a:cubicBezTo>
                  <a:close/>
                  <a:moveTo>
                    <a:pt x="98" y="169"/>
                  </a:moveTo>
                  <a:cubicBezTo>
                    <a:pt x="98" y="178"/>
                    <a:pt x="95" y="182"/>
                    <a:pt x="88" y="182"/>
                  </a:cubicBezTo>
                  <a:cubicBezTo>
                    <a:pt x="82" y="182"/>
                    <a:pt x="79" y="178"/>
                    <a:pt x="79" y="169"/>
                  </a:cubicBezTo>
                  <a:cubicBezTo>
                    <a:pt x="79" y="88"/>
                    <a:pt x="79" y="88"/>
                    <a:pt x="79" y="88"/>
                  </a:cubicBezTo>
                  <a:cubicBezTo>
                    <a:pt x="74" y="88"/>
                    <a:pt x="74" y="88"/>
                    <a:pt x="74" y="88"/>
                  </a:cubicBezTo>
                  <a:cubicBezTo>
                    <a:pt x="74" y="284"/>
                    <a:pt x="74" y="284"/>
                    <a:pt x="74" y="284"/>
                  </a:cubicBezTo>
                  <a:cubicBezTo>
                    <a:pt x="74" y="292"/>
                    <a:pt x="71" y="297"/>
                    <a:pt x="63" y="297"/>
                  </a:cubicBezTo>
                  <a:cubicBezTo>
                    <a:pt x="55" y="297"/>
                    <a:pt x="52" y="292"/>
                    <a:pt x="52" y="284"/>
                  </a:cubicBezTo>
                  <a:cubicBezTo>
                    <a:pt x="52" y="168"/>
                    <a:pt x="52" y="168"/>
                    <a:pt x="52" y="168"/>
                  </a:cubicBezTo>
                  <a:cubicBezTo>
                    <a:pt x="46" y="168"/>
                    <a:pt x="46" y="168"/>
                    <a:pt x="46" y="168"/>
                  </a:cubicBezTo>
                  <a:cubicBezTo>
                    <a:pt x="46" y="284"/>
                    <a:pt x="46" y="284"/>
                    <a:pt x="46" y="284"/>
                  </a:cubicBezTo>
                  <a:cubicBezTo>
                    <a:pt x="46" y="292"/>
                    <a:pt x="42" y="297"/>
                    <a:pt x="34" y="297"/>
                  </a:cubicBezTo>
                  <a:cubicBezTo>
                    <a:pt x="27" y="297"/>
                    <a:pt x="23" y="292"/>
                    <a:pt x="23" y="284"/>
                  </a:cubicBezTo>
                  <a:cubicBezTo>
                    <a:pt x="23" y="88"/>
                    <a:pt x="23" y="88"/>
                    <a:pt x="23" y="88"/>
                  </a:cubicBezTo>
                  <a:cubicBezTo>
                    <a:pt x="18" y="88"/>
                    <a:pt x="18" y="88"/>
                    <a:pt x="18" y="88"/>
                  </a:cubicBezTo>
                  <a:cubicBezTo>
                    <a:pt x="18" y="169"/>
                    <a:pt x="18" y="169"/>
                    <a:pt x="18" y="169"/>
                  </a:cubicBezTo>
                  <a:cubicBezTo>
                    <a:pt x="18" y="178"/>
                    <a:pt x="15" y="182"/>
                    <a:pt x="9" y="182"/>
                  </a:cubicBezTo>
                  <a:cubicBezTo>
                    <a:pt x="3" y="182"/>
                    <a:pt x="0" y="178"/>
                    <a:pt x="0" y="169"/>
                  </a:cubicBezTo>
                  <a:cubicBezTo>
                    <a:pt x="0" y="76"/>
                    <a:pt x="0" y="76"/>
                    <a:pt x="0" y="76"/>
                  </a:cubicBezTo>
                  <a:cubicBezTo>
                    <a:pt x="0" y="61"/>
                    <a:pt x="8" y="53"/>
                    <a:pt x="25" y="53"/>
                  </a:cubicBezTo>
                  <a:cubicBezTo>
                    <a:pt x="72" y="53"/>
                    <a:pt x="72" y="53"/>
                    <a:pt x="72" y="53"/>
                  </a:cubicBezTo>
                  <a:cubicBezTo>
                    <a:pt x="89" y="53"/>
                    <a:pt x="98" y="61"/>
                    <a:pt x="98" y="76"/>
                  </a:cubicBezTo>
                  <a:lnTo>
                    <a:pt x="98" y="169"/>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9" name="Freeform 11"/>
            <p:cNvSpPr>
              <a:spLocks noEditPoints="1"/>
            </p:cNvSpPr>
            <p:nvPr/>
          </p:nvSpPr>
          <p:spPr bwMode="auto">
            <a:xfrm>
              <a:off x="2453110" y="2612735"/>
              <a:ext cx="258616" cy="785952"/>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0" name="Freeform 12"/>
            <p:cNvSpPr>
              <a:spLocks noEditPoints="1"/>
            </p:cNvSpPr>
            <p:nvPr/>
          </p:nvSpPr>
          <p:spPr bwMode="auto">
            <a:xfrm>
              <a:off x="3235020" y="2612735"/>
              <a:ext cx="258616" cy="785952"/>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0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2" y="152"/>
                    <a:pt x="7" y="152"/>
                  </a:cubicBezTo>
                  <a:cubicBezTo>
                    <a:pt x="2" y="152"/>
                    <a:pt x="0" y="149"/>
                    <a:pt x="0" y="142"/>
                  </a:cubicBezTo>
                  <a:cubicBezTo>
                    <a:pt x="0" y="64"/>
                    <a:pt x="0" y="64"/>
                    <a:pt x="0" y="64"/>
                  </a:cubicBezTo>
                  <a:cubicBezTo>
                    <a:pt x="0" y="51"/>
                    <a:pt x="7" y="45"/>
                    <a:pt x="21" y="45"/>
                  </a:cubicBezTo>
                  <a:cubicBezTo>
                    <a:pt x="60" y="45"/>
                    <a:pt x="60" y="45"/>
                    <a:pt x="60" y="45"/>
                  </a:cubicBezTo>
                  <a:cubicBezTo>
                    <a:pt x="75" y="45"/>
                    <a:pt x="82" y="51"/>
                    <a:pt x="82" y="64"/>
                  </a:cubicBezTo>
                  <a:lnTo>
                    <a:pt x="82" y="14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1" name="Freeform 13"/>
            <p:cNvSpPr>
              <a:spLocks noEditPoints="1"/>
            </p:cNvSpPr>
            <p:nvPr/>
          </p:nvSpPr>
          <p:spPr bwMode="auto">
            <a:xfrm>
              <a:off x="1529769" y="2612735"/>
              <a:ext cx="260637" cy="785952"/>
            </a:xfrm>
            <a:custGeom>
              <a:avLst/>
              <a:gdLst>
                <a:gd name="T0" fmla="*/ 58 w 82"/>
                <a:gd name="T1" fmla="*/ 20 h 249"/>
                <a:gd name="T2" fmla="*/ 53 w 82"/>
                <a:gd name="T3" fmla="*/ 36 h 249"/>
                <a:gd name="T4" fmla="*/ 41 w 82"/>
                <a:gd name="T5" fmla="*/ 42 h 249"/>
                <a:gd name="T6" fmla="*/ 29 w 82"/>
                <a:gd name="T7" fmla="*/ 36 h 249"/>
                <a:gd name="T8" fmla="*/ 24 w 82"/>
                <a:gd name="T9" fmla="*/ 20 h 249"/>
                <a:gd name="T10" fmla="*/ 29 w 82"/>
                <a:gd name="T11" fmla="*/ 6 h 249"/>
                <a:gd name="T12" fmla="*/ 41 w 82"/>
                <a:gd name="T13" fmla="*/ 0 h 249"/>
                <a:gd name="T14" fmla="*/ 53 w 82"/>
                <a:gd name="T15" fmla="*/ 6 h 249"/>
                <a:gd name="T16" fmla="*/ 58 w 82"/>
                <a:gd name="T17" fmla="*/ 20 h 249"/>
                <a:gd name="T18" fmla="*/ 82 w 82"/>
                <a:gd name="T19" fmla="*/ 142 h 249"/>
                <a:gd name="T20" fmla="*/ 75 w 82"/>
                <a:gd name="T21" fmla="*/ 152 h 249"/>
                <a:gd name="T22" fmla="*/ 67 w 82"/>
                <a:gd name="T23" fmla="*/ 142 h 249"/>
                <a:gd name="T24" fmla="*/ 67 w 82"/>
                <a:gd name="T25" fmla="*/ 74 h 249"/>
                <a:gd name="T26" fmla="*/ 63 w 82"/>
                <a:gd name="T27" fmla="*/ 74 h 249"/>
                <a:gd name="T28" fmla="*/ 63 w 82"/>
                <a:gd name="T29" fmla="*/ 239 h 249"/>
                <a:gd name="T30" fmla="*/ 53 w 82"/>
                <a:gd name="T31" fmla="*/ 249 h 249"/>
                <a:gd name="T32" fmla="*/ 44 w 82"/>
                <a:gd name="T33" fmla="*/ 239 h 249"/>
                <a:gd name="T34" fmla="*/ 44 w 82"/>
                <a:gd name="T35" fmla="*/ 141 h 249"/>
                <a:gd name="T36" fmla="*/ 39 w 82"/>
                <a:gd name="T37" fmla="*/ 141 h 249"/>
                <a:gd name="T38" fmla="*/ 39 w 82"/>
                <a:gd name="T39" fmla="*/ 239 h 249"/>
                <a:gd name="T40" fmla="*/ 29 w 82"/>
                <a:gd name="T41" fmla="*/ 249 h 249"/>
                <a:gd name="T42" fmla="*/ 20 w 82"/>
                <a:gd name="T43" fmla="*/ 239 h 249"/>
                <a:gd name="T44" fmla="*/ 20 w 82"/>
                <a:gd name="T45" fmla="*/ 74 h 249"/>
                <a:gd name="T46" fmla="*/ 16 w 82"/>
                <a:gd name="T47" fmla="*/ 74 h 249"/>
                <a:gd name="T48" fmla="*/ 16 w 82"/>
                <a:gd name="T49" fmla="*/ 142 h 249"/>
                <a:gd name="T50" fmla="*/ 8 w 82"/>
                <a:gd name="T51" fmla="*/ 152 h 249"/>
                <a:gd name="T52" fmla="*/ 0 w 82"/>
                <a:gd name="T53" fmla="*/ 142 h 249"/>
                <a:gd name="T54" fmla="*/ 0 w 82"/>
                <a:gd name="T55" fmla="*/ 64 h 249"/>
                <a:gd name="T56" fmla="*/ 22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8" y="20"/>
                  </a:moveTo>
                  <a:cubicBezTo>
                    <a:pt x="58" y="26"/>
                    <a:pt x="56" y="31"/>
                    <a:pt x="53" y="36"/>
                  </a:cubicBezTo>
                  <a:cubicBezTo>
                    <a:pt x="50" y="40"/>
                    <a:pt x="46" y="42"/>
                    <a:pt x="41" y="42"/>
                  </a:cubicBezTo>
                  <a:cubicBezTo>
                    <a:pt x="36" y="42"/>
                    <a:pt x="32" y="40"/>
                    <a:pt x="29" y="36"/>
                  </a:cubicBezTo>
                  <a:cubicBezTo>
                    <a:pt x="26" y="31"/>
                    <a:pt x="24" y="26"/>
                    <a:pt x="24" y="20"/>
                  </a:cubicBezTo>
                  <a:cubicBezTo>
                    <a:pt x="24" y="15"/>
                    <a:pt x="26" y="10"/>
                    <a:pt x="29" y="6"/>
                  </a:cubicBezTo>
                  <a:cubicBezTo>
                    <a:pt x="32" y="2"/>
                    <a:pt x="36" y="0"/>
                    <a:pt x="41" y="0"/>
                  </a:cubicBezTo>
                  <a:cubicBezTo>
                    <a:pt x="46" y="0"/>
                    <a:pt x="50" y="2"/>
                    <a:pt x="53" y="6"/>
                  </a:cubicBezTo>
                  <a:cubicBezTo>
                    <a:pt x="56" y="10"/>
                    <a:pt x="58" y="15"/>
                    <a:pt x="58" y="20"/>
                  </a:cubicBezTo>
                  <a:close/>
                  <a:moveTo>
                    <a:pt x="82" y="142"/>
                  </a:moveTo>
                  <a:cubicBezTo>
                    <a:pt x="82" y="149"/>
                    <a:pt x="80" y="152"/>
                    <a:pt x="75" y="152"/>
                  </a:cubicBezTo>
                  <a:cubicBezTo>
                    <a:pt x="69" y="152"/>
                    <a:pt x="67" y="149"/>
                    <a:pt x="67" y="142"/>
                  </a:cubicBezTo>
                  <a:cubicBezTo>
                    <a:pt x="67" y="74"/>
                    <a:pt x="67" y="74"/>
                    <a:pt x="67" y="74"/>
                  </a:cubicBezTo>
                  <a:cubicBezTo>
                    <a:pt x="63" y="74"/>
                    <a:pt x="63" y="74"/>
                    <a:pt x="63" y="74"/>
                  </a:cubicBezTo>
                  <a:cubicBezTo>
                    <a:pt x="63" y="239"/>
                    <a:pt x="63" y="239"/>
                    <a:pt x="63" y="239"/>
                  </a:cubicBezTo>
                  <a:cubicBezTo>
                    <a:pt x="63" y="245"/>
                    <a:pt x="60" y="249"/>
                    <a:pt x="53" y="249"/>
                  </a:cubicBezTo>
                  <a:cubicBezTo>
                    <a:pt x="47" y="249"/>
                    <a:pt x="44" y="245"/>
                    <a:pt x="44" y="239"/>
                  </a:cubicBezTo>
                  <a:cubicBezTo>
                    <a:pt x="44" y="141"/>
                    <a:pt x="44" y="141"/>
                    <a:pt x="44" y="141"/>
                  </a:cubicBezTo>
                  <a:cubicBezTo>
                    <a:pt x="39" y="141"/>
                    <a:pt x="39" y="141"/>
                    <a:pt x="39" y="141"/>
                  </a:cubicBezTo>
                  <a:cubicBezTo>
                    <a:pt x="39" y="239"/>
                    <a:pt x="39" y="239"/>
                    <a:pt x="39" y="239"/>
                  </a:cubicBezTo>
                  <a:cubicBezTo>
                    <a:pt x="39" y="245"/>
                    <a:pt x="36" y="249"/>
                    <a:pt x="29" y="249"/>
                  </a:cubicBezTo>
                  <a:cubicBezTo>
                    <a:pt x="23" y="249"/>
                    <a:pt x="20" y="245"/>
                    <a:pt x="20" y="239"/>
                  </a:cubicBezTo>
                  <a:cubicBezTo>
                    <a:pt x="20" y="74"/>
                    <a:pt x="20" y="74"/>
                    <a:pt x="20" y="74"/>
                  </a:cubicBezTo>
                  <a:cubicBezTo>
                    <a:pt x="16" y="74"/>
                    <a:pt x="16" y="74"/>
                    <a:pt x="16" y="74"/>
                  </a:cubicBezTo>
                  <a:cubicBezTo>
                    <a:pt x="16" y="142"/>
                    <a:pt x="16" y="142"/>
                    <a:pt x="16" y="142"/>
                  </a:cubicBezTo>
                  <a:cubicBezTo>
                    <a:pt x="16" y="149"/>
                    <a:pt x="13" y="152"/>
                    <a:pt x="8" y="152"/>
                  </a:cubicBezTo>
                  <a:cubicBezTo>
                    <a:pt x="3" y="152"/>
                    <a:pt x="0" y="149"/>
                    <a:pt x="0" y="142"/>
                  </a:cubicBezTo>
                  <a:cubicBezTo>
                    <a:pt x="0" y="64"/>
                    <a:pt x="0" y="64"/>
                    <a:pt x="0" y="64"/>
                  </a:cubicBezTo>
                  <a:cubicBezTo>
                    <a:pt x="0" y="51"/>
                    <a:pt x="7" y="45"/>
                    <a:pt x="22" y="45"/>
                  </a:cubicBezTo>
                  <a:cubicBezTo>
                    <a:pt x="61" y="45"/>
                    <a:pt x="61" y="45"/>
                    <a:pt x="61" y="45"/>
                  </a:cubicBezTo>
                  <a:cubicBezTo>
                    <a:pt x="75" y="45"/>
                    <a:pt x="82" y="51"/>
                    <a:pt x="82" y="64"/>
                  </a:cubicBezTo>
                  <a:lnTo>
                    <a:pt x="82" y="142"/>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2" name="Freeform 14"/>
            <p:cNvSpPr>
              <a:spLocks noEditPoints="1"/>
            </p:cNvSpPr>
            <p:nvPr/>
          </p:nvSpPr>
          <p:spPr bwMode="auto">
            <a:xfrm>
              <a:off x="4027033" y="2612735"/>
              <a:ext cx="258616" cy="785952"/>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3" name="Freeform 15"/>
            <p:cNvSpPr>
              <a:spLocks noEditPoints="1"/>
            </p:cNvSpPr>
            <p:nvPr/>
          </p:nvSpPr>
          <p:spPr bwMode="auto">
            <a:xfrm>
              <a:off x="2814769" y="2277342"/>
              <a:ext cx="210126" cy="64048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4" name="Freeform 16"/>
            <p:cNvSpPr>
              <a:spLocks noEditPoints="1"/>
            </p:cNvSpPr>
            <p:nvPr/>
          </p:nvSpPr>
          <p:spPr bwMode="auto">
            <a:xfrm>
              <a:off x="3590618" y="2277342"/>
              <a:ext cx="212147" cy="64048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5" name="Freeform 17"/>
            <p:cNvSpPr>
              <a:spLocks noEditPoints="1"/>
            </p:cNvSpPr>
            <p:nvPr/>
          </p:nvSpPr>
          <p:spPr bwMode="auto">
            <a:xfrm>
              <a:off x="4356364" y="2277342"/>
              <a:ext cx="212147" cy="64048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6" name="Freeform 18"/>
            <p:cNvSpPr>
              <a:spLocks noEditPoints="1"/>
            </p:cNvSpPr>
            <p:nvPr/>
          </p:nvSpPr>
          <p:spPr bwMode="auto">
            <a:xfrm>
              <a:off x="2026797" y="2277342"/>
              <a:ext cx="212147" cy="640480"/>
            </a:xfrm>
            <a:custGeom>
              <a:avLst/>
              <a:gdLst>
                <a:gd name="T0" fmla="*/ 47 w 67"/>
                <a:gd name="T1" fmla="*/ 17 h 203"/>
                <a:gd name="T2" fmla="*/ 43 w 67"/>
                <a:gd name="T3" fmla="*/ 29 h 203"/>
                <a:gd name="T4" fmla="*/ 33 w 67"/>
                <a:gd name="T5" fmla="*/ 35 h 203"/>
                <a:gd name="T6" fmla="*/ 24 w 67"/>
                <a:gd name="T7" fmla="*/ 29 h 203"/>
                <a:gd name="T8" fmla="*/ 20 w 67"/>
                <a:gd name="T9" fmla="*/ 17 h 203"/>
                <a:gd name="T10" fmla="*/ 24 w 67"/>
                <a:gd name="T11" fmla="*/ 5 h 203"/>
                <a:gd name="T12" fmla="*/ 33 w 67"/>
                <a:gd name="T13" fmla="*/ 0 h 203"/>
                <a:gd name="T14" fmla="*/ 43 w 67"/>
                <a:gd name="T15" fmla="*/ 5 h 203"/>
                <a:gd name="T16" fmla="*/ 47 w 67"/>
                <a:gd name="T17" fmla="*/ 17 h 203"/>
                <a:gd name="T18" fmla="*/ 67 w 67"/>
                <a:gd name="T19" fmla="*/ 116 h 203"/>
                <a:gd name="T20" fmla="*/ 60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1 w 67"/>
                <a:gd name="T37" fmla="*/ 115 h 203"/>
                <a:gd name="T38" fmla="*/ 31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6 w 67"/>
                <a:gd name="T51" fmla="*/ 124 h 203"/>
                <a:gd name="T52" fmla="*/ 0 w 67"/>
                <a:gd name="T53" fmla="*/ 116 h 203"/>
                <a:gd name="T54" fmla="*/ 0 w 67"/>
                <a:gd name="T55" fmla="*/ 52 h 203"/>
                <a:gd name="T56" fmla="*/ 17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0" y="33"/>
                    <a:pt x="37" y="35"/>
                    <a:pt x="33" y="35"/>
                  </a:cubicBezTo>
                  <a:cubicBezTo>
                    <a:pt x="30" y="35"/>
                    <a:pt x="26" y="33"/>
                    <a:pt x="24" y="29"/>
                  </a:cubicBezTo>
                  <a:cubicBezTo>
                    <a:pt x="21" y="26"/>
                    <a:pt x="20" y="21"/>
                    <a:pt x="20" y="17"/>
                  </a:cubicBezTo>
                  <a:cubicBezTo>
                    <a:pt x="20" y="12"/>
                    <a:pt x="21" y="8"/>
                    <a:pt x="24" y="5"/>
                  </a:cubicBezTo>
                  <a:cubicBezTo>
                    <a:pt x="26" y="2"/>
                    <a:pt x="29" y="0"/>
                    <a:pt x="33" y="0"/>
                  </a:cubicBezTo>
                  <a:cubicBezTo>
                    <a:pt x="37" y="0"/>
                    <a:pt x="40" y="2"/>
                    <a:pt x="43" y="5"/>
                  </a:cubicBezTo>
                  <a:cubicBezTo>
                    <a:pt x="46" y="8"/>
                    <a:pt x="47" y="12"/>
                    <a:pt x="47" y="17"/>
                  </a:cubicBezTo>
                  <a:close/>
                  <a:moveTo>
                    <a:pt x="67" y="116"/>
                  </a:moveTo>
                  <a:cubicBezTo>
                    <a:pt x="67" y="121"/>
                    <a:pt x="65" y="124"/>
                    <a:pt x="60" y="124"/>
                  </a:cubicBezTo>
                  <a:cubicBezTo>
                    <a:pt x="56" y="124"/>
                    <a:pt x="54" y="121"/>
                    <a:pt x="54" y="116"/>
                  </a:cubicBezTo>
                  <a:cubicBezTo>
                    <a:pt x="54" y="60"/>
                    <a:pt x="54" y="60"/>
                    <a:pt x="54" y="60"/>
                  </a:cubicBezTo>
                  <a:cubicBezTo>
                    <a:pt x="51" y="60"/>
                    <a:pt x="51" y="60"/>
                    <a:pt x="51" y="60"/>
                  </a:cubicBezTo>
                  <a:cubicBezTo>
                    <a:pt x="51" y="194"/>
                    <a:pt x="51" y="194"/>
                    <a:pt x="51" y="194"/>
                  </a:cubicBezTo>
                  <a:cubicBezTo>
                    <a:pt x="51" y="200"/>
                    <a:pt x="48" y="203"/>
                    <a:pt x="43" y="203"/>
                  </a:cubicBezTo>
                  <a:cubicBezTo>
                    <a:pt x="38" y="203"/>
                    <a:pt x="36" y="200"/>
                    <a:pt x="36" y="194"/>
                  </a:cubicBezTo>
                  <a:cubicBezTo>
                    <a:pt x="36" y="115"/>
                    <a:pt x="36" y="115"/>
                    <a:pt x="36" y="115"/>
                  </a:cubicBezTo>
                  <a:cubicBezTo>
                    <a:pt x="31" y="115"/>
                    <a:pt x="31" y="115"/>
                    <a:pt x="31" y="115"/>
                  </a:cubicBezTo>
                  <a:cubicBezTo>
                    <a:pt x="31" y="194"/>
                    <a:pt x="31" y="194"/>
                    <a:pt x="31" y="194"/>
                  </a:cubicBezTo>
                  <a:cubicBezTo>
                    <a:pt x="31" y="200"/>
                    <a:pt x="29" y="203"/>
                    <a:pt x="24" y="203"/>
                  </a:cubicBezTo>
                  <a:cubicBezTo>
                    <a:pt x="18" y="203"/>
                    <a:pt x="16" y="200"/>
                    <a:pt x="16" y="194"/>
                  </a:cubicBezTo>
                  <a:cubicBezTo>
                    <a:pt x="16" y="60"/>
                    <a:pt x="16" y="60"/>
                    <a:pt x="16" y="60"/>
                  </a:cubicBezTo>
                  <a:cubicBezTo>
                    <a:pt x="13" y="60"/>
                    <a:pt x="13" y="60"/>
                    <a:pt x="13" y="60"/>
                  </a:cubicBezTo>
                  <a:cubicBezTo>
                    <a:pt x="13" y="116"/>
                    <a:pt x="13" y="116"/>
                    <a:pt x="13" y="116"/>
                  </a:cubicBezTo>
                  <a:cubicBezTo>
                    <a:pt x="13" y="121"/>
                    <a:pt x="11" y="124"/>
                    <a:pt x="6" y="124"/>
                  </a:cubicBezTo>
                  <a:cubicBezTo>
                    <a:pt x="2" y="124"/>
                    <a:pt x="0" y="121"/>
                    <a:pt x="0" y="116"/>
                  </a:cubicBezTo>
                  <a:cubicBezTo>
                    <a:pt x="0" y="52"/>
                    <a:pt x="0" y="52"/>
                    <a:pt x="0" y="52"/>
                  </a:cubicBezTo>
                  <a:cubicBezTo>
                    <a:pt x="0" y="42"/>
                    <a:pt x="6" y="36"/>
                    <a:pt x="17"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7" name="Freeform 19"/>
            <p:cNvSpPr>
              <a:spLocks noEditPoints="1"/>
            </p:cNvSpPr>
            <p:nvPr/>
          </p:nvSpPr>
          <p:spPr bwMode="auto">
            <a:xfrm>
              <a:off x="1261050" y="2277342"/>
              <a:ext cx="212147" cy="64048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5 w 67"/>
                <a:gd name="T23" fmla="*/ 116 h 203"/>
                <a:gd name="T24" fmla="*/ 55 w 67"/>
                <a:gd name="T25" fmla="*/ 60 h 203"/>
                <a:gd name="T26" fmla="*/ 51 w 67"/>
                <a:gd name="T27" fmla="*/ 60 h 203"/>
                <a:gd name="T28" fmla="*/ 51 w 67"/>
                <a:gd name="T29" fmla="*/ 194 h 203"/>
                <a:gd name="T30" fmla="*/ 44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5" y="121"/>
                    <a:pt x="55" y="116"/>
                  </a:cubicBezTo>
                  <a:cubicBezTo>
                    <a:pt x="55" y="60"/>
                    <a:pt x="55" y="60"/>
                    <a:pt x="55" y="60"/>
                  </a:cubicBezTo>
                  <a:cubicBezTo>
                    <a:pt x="51" y="60"/>
                    <a:pt x="51" y="60"/>
                    <a:pt x="51" y="60"/>
                  </a:cubicBezTo>
                  <a:cubicBezTo>
                    <a:pt x="51" y="194"/>
                    <a:pt x="51" y="194"/>
                    <a:pt x="51" y="194"/>
                  </a:cubicBezTo>
                  <a:cubicBezTo>
                    <a:pt x="51" y="200"/>
                    <a:pt x="49" y="203"/>
                    <a:pt x="44"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8" name="Freeform 20"/>
            <p:cNvSpPr>
              <a:spLocks noEditPoints="1"/>
            </p:cNvSpPr>
            <p:nvPr/>
          </p:nvSpPr>
          <p:spPr bwMode="auto">
            <a:xfrm>
              <a:off x="962025" y="1984378"/>
              <a:ext cx="195983" cy="598050"/>
            </a:xfrm>
            <a:custGeom>
              <a:avLst/>
              <a:gdLst>
                <a:gd name="T0" fmla="*/ 44 w 62"/>
                <a:gd name="T1" fmla="*/ 15 h 189"/>
                <a:gd name="T2" fmla="*/ 40 w 62"/>
                <a:gd name="T3" fmla="*/ 27 h 189"/>
                <a:gd name="T4" fmla="*/ 31 w 62"/>
                <a:gd name="T5" fmla="*/ 32 h 189"/>
                <a:gd name="T6" fmla="*/ 22 w 62"/>
                <a:gd name="T7" fmla="*/ 27 h 189"/>
                <a:gd name="T8" fmla="*/ 18 w 62"/>
                <a:gd name="T9" fmla="*/ 15 h 189"/>
                <a:gd name="T10" fmla="*/ 22 w 62"/>
                <a:gd name="T11" fmla="*/ 4 h 189"/>
                <a:gd name="T12" fmla="*/ 31 w 62"/>
                <a:gd name="T13" fmla="*/ 0 h 189"/>
                <a:gd name="T14" fmla="*/ 40 w 62"/>
                <a:gd name="T15" fmla="*/ 4 h 189"/>
                <a:gd name="T16" fmla="*/ 44 w 62"/>
                <a:gd name="T17" fmla="*/ 15 h 189"/>
                <a:gd name="T18" fmla="*/ 62 w 62"/>
                <a:gd name="T19" fmla="*/ 108 h 189"/>
                <a:gd name="T20" fmla="*/ 56 w 62"/>
                <a:gd name="T21" fmla="*/ 116 h 189"/>
                <a:gd name="T22" fmla="*/ 51 w 62"/>
                <a:gd name="T23" fmla="*/ 108 h 189"/>
                <a:gd name="T24" fmla="*/ 51 w 62"/>
                <a:gd name="T25" fmla="*/ 56 h 189"/>
                <a:gd name="T26" fmla="*/ 48 w 62"/>
                <a:gd name="T27" fmla="*/ 56 h 189"/>
                <a:gd name="T28" fmla="*/ 48 w 62"/>
                <a:gd name="T29" fmla="*/ 181 h 189"/>
                <a:gd name="T30" fmla="*/ 40 w 62"/>
                <a:gd name="T31" fmla="*/ 189 h 189"/>
                <a:gd name="T32" fmla="*/ 33 w 62"/>
                <a:gd name="T33" fmla="*/ 181 h 189"/>
                <a:gd name="T34" fmla="*/ 33 w 62"/>
                <a:gd name="T35" fmla="*/ 107 h 189"/>
                <a:gd name="T36" fmla="*/ 29 w 62"/>
                <a:gd name="T37" fmla="*/ 107 h 189"/>
                <a:gd name="T38" fmla="*/ 29 w 62"/>
                <a:gd name="T39" fmla="*/ 181 h 189"/>
                <a:gd name="T40" fmla="*/ 22 w 62"/>
                <a:gd name="T41" fmla="*/ 189 h 189"/>
                <a:gd name="T42" fmla="*/ 15 w 62"/>
                <a:gd name="T43" fmla="*/ 181 h 189"/>
                <a:gd name="T44" fmla="*/ 15 w 62"/>
                <a:gd name="T45" fmla="*/ 56 h 189"/>
                <a:gd name="T46" fmla="*/ 12 w 62"/>
                <a:gd name="T47" fmla="*/ 56 h 189"/>
                <a:gd name="T48" fmla="*/ 12 w 62"/>
                <a:gd name="T49" fmla="*/ 108 h 189"/>
                <a:gd name="T50" fmla="*/ 6 w 62"/>
                <a:gd name="T51" fmla="*/ 116 h 189"/>
                <a:gd name="T52" fmla="*/ 0 w 62"/>
                <a:gd name="T53" fmla="*/ 108 h 189"/>
                <a:gd name="T54" fmla="*/ 0 w 62"/>
                <a:gd name="T55" fmla="*/ 48 h 189"/>
                <a:gd name="T56" fmla="*/ 16 w 62"/>
                <a:gd name="T57" fmla="*/ 33 h 189"/>
                <a:gd name="T58" fmla="*/ 46 w 62"/>
                <a:gd name="T59" fmla="*/ 33 h 189"/>
                <a:gd name="T60" fmla="*/ 62 w 62"/>
                <a:gd name="T61" fmla="*/ 48 h 189"/>
                <a:gd name="T62" fmla="*/ 62 w 62"/>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7" y="30"/>
                    <a:pt x="35" y="32"/>
                    <a:pt x="31" y="32"/>
                  </a:cubicBezTo>
                  <a:cubicBezTo>
                    <a:pt x="27" y="32"/>
                    <a:pt x="24" y="30"/>
                    <a:pt x="22" y="27"/>
                  </a:cubicBezTo>
                  <a:cubicBezTo>
                    <a:pt x="19" y="23"/>
                    <a:pt x="18" y="19"/>
                    <a:pt x="18" y="15"/>
                  </a:cubicBezTo>
                  <a:cubicBezTo>
                    <a:pt x="18" y="11"/>
                    <a:pt x="19" y="7"/>
                    <a:pt x="22" y="4"/>
                  </a:cubicBezTo>
                  <a:cubicBezTo>
                    <a:pt x="24" y="1"/>
                    <a:pt x="27" y="0"/>
                    <a:pt x="31" y="0"/>
                  </a:cubicBezTo>
                  <a:cubicBezTo>
                    <a:pt x="35" y="0"/>
                    <a:pt x="37" y="1"/>
                    <a:pt x="40" y="4"/>
                  </a:cubicBezTo>
                  <a:cubicBezTo>
                    <a:pt x="43" y="7"/>
                    <a:pt x="44" y="11"/>
                    <a:pt x="44" y="15"/>
                  </a:cubicBezTo>
                  <a:close/>
                  <a:moveTo>
                    <a:pt x="62" y="108"/>
                  </a:moveTo>
                  <a:cubicBezTo>
                    <a:pt x="62" y="113"/>
                    <a:pt x="60" y="116"/>
                    <a:pt x="56" y="116"/>
                  </a:cubicBezTo>
                  <a:cubicBezTo>
                    <a:pt x="52" y="116"/>
                    <a:pt x="51" y="113"/>
                    <a:pt x="51" y="108"/>
                  </a:cubicBezTo>
                  <a:cubicBezTo>
                    <a:pt x="51" y="56"/>
                    <a:pt x="51" y="56"/>
                    <a:pt x="51" y="56"/>
                  </a:cubicBezTo>
                  <a:cubicBezTo>
                    <a:pt x="48" y="56"/>
                    <a:pt x="48" y="56"/>
                    <a:pt x="48" y="56"/>
                  </a:cubicBezTo>
                  <a:cubicBezTo>
                    <a:pt x="48" y="181"/>
                    <a:pt x="48" y="181"/>
                    <a:pt x="48" y="181"/>
                  </a:cubicBezTo>
                  <a:cubicBezTo>
                    <a:pt x="48" y="186"/>
                    <a:pt x="45" y="189"/>
                    <a:pt x="40" y="189"/>
                  </a:cubicBezTo>
                  <a:cubicBezTo>
                    <a:pt x="35" y="189"/>
                    <a:pt x="33" y="186"/>
                    <a:pt x="33" y="181"/>
                  </a:cubicBezTo>
                  <a:cubicBezTo>
                    <a:pt x="33" y="107"/>
                    <a:pt x="33" y="107"/>
                    <a:pt x="33" y="107"/>
                  </a:cubicBezTo>
                  <a:cubicBezTo>
                    <a:pt x="29" y="107"/>
                    <a:pt x="29" y="107"/>
                    <a:pt x="29" y="107"/>
                  </a:cubicBezTo>
                  <a:cubicBezTo>
                    <a:pt x="29" y="181"/>
                    <a:pt x="29" y="181"/>
                    <a:pt x="29" y="181"/>
                  </a:cubicBezTo>
                  <a:cubicBezTo>
                    <a:pt x="29"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5" y="33"/>
                    <a:pt x="16" y="33"/>
                  </a:cubicBezTo>
                  <a:cubicBezTo>
                    <a:pt x="46" y="33"/>
                    <a:pt x="46" y="33"/>
                    <a:pt x="46" y="33"/>
                  </a:cubicBezTo>
                  <a:cubicBezTo>
                    <a:pt x="57" y="33"/>
                    <a:pt x="62" y="38"/>
                    <a:pt x="62" y="48"/>
                  </a:cubicBezTo>
                  <a:lnTo>
                    <a:pt x="62"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9" name="Freeform 21"/>
            <p:cNvSpPr>
              <a:spLocks noEditPoints="1"/>
            </p:cNvSpPr>
            <p:nvPr/>
          </p:nvSpPr>
          <p:spPr bwMode="auto">
            <a:xfrm>
              <a:off x="1707568" y="1984378"/>
              <a:ext cx="200024" cy="598050"/>
            </a:xfrm>
            <a:custGeom>
              <a:avLst/>
              <a:gdLst>
                <a:gd name="T0" fmla="*/ 45 w 63"/>
                <a:gd name="T1" fmla="*/ 15 h 189"/>
                <a:gd name="T2" fmla="*/ 41 w 63"/>
                <a:gd name="T3" fmla="*/ 27 h 189"/>
                <a:gd name="T4" fmla="*/ 32 w 63"/>
                <a:gd name="T5" fmla="*/ 32 h 189"/>
                <a:gd name="T6" fmla="*/ 23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3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3"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3"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70" name="Freeform 22"/>
            <p:cNvSpPr>
              <a:spLocks noEditPoints="1"/>
            </p:cNvSpPr>
            <p:nvPr/>
          </p:nvSpPr>
          <p:spPr bwMode="auto">
            <a:xfrm>
              <a:off x="2465232" y="1984378"/>
              <a:ext cx="200024" cy="598050"/>
            </a:xfrm>
            <a:custGeom>
              <a:avLst/>
              <a:gdLst>
                <a:gd name="T0" fmla="*/ 44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71" name="Freeform 23"/>
            <p:cNvSpPr>
              <a:spLocks noEditPoints="1"/>
            </p:cNvSpPr>
            <p:nvPr/>
          </p:nvSpPr>
          <p:spPr bwMode="auto">
            <a:xfrm>
              <a:off x="3190571" y="1984378"/>
              <a:ext cx="198003" cy="598050"/>
            </a:xfrm>
            <a:custGeom>
              <a:avLst/>
              <a:gdLst>
                <a:gd name="T0" fmla="*/ 44 w 63"/>
                <a:gd name="T1" fmla="*/ 15 h 189"/>
                <a:gd name="T2" fmla="*/ 41 w 63"/>
                <a:gd name="T3" fmla="*/ 27 h 189"/>
                <a:gd name="T4" fmla="*/ 31 w 63"/>
                <a:gd name="T5" fmla="*/ 32 h 189"/>
                <a:gd name="T6" fmla="*/ 22 w 63"/>
                <a:gd name="T7" fmla="*/ 27 h 189"/>
                <a:gd name="T8" fmla="*/ 19 w 63"/>
                <a:gd name="T9" fmla="*/ 15 h 189"/>
                <a:gd name="T10" fmla="*/ 22 w 63"/>
                <a:gd name="T11" fmla="*/ 4 h 189"/>
                <a:gd name="T12" fmla="*/ 31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1" y="32"/>
                  </a:cubicBezTo>
                  <a:cubicBezTo>
                    <a:pt x="28" y="32"/>
                    <a:pt x="25" y="30"/>
                    <a:pt x="22" y="27"/>
                  </a:cubicBezTo>
                  <a:cubicBezTo>
                    <a:pt x="20" y="23"/>
                    <a:pt x="19" y="19"/>
                    <a:pt x="19" y="15"/>
                  </a:cubicBezTo>
                  <a:cubicBezTo>
                    <a:pt x="19" y="11"/>
                    <a:pt x="20" y="7"/>
                    <a:pt x="22" y="4"/>
                  </a:cubicBezTo>
                  <a:cubicBezTo>
                    <a:pt x="25" y="1"/>
                    <a:pt x="28" y="0"/>
                    <a:pt x="31"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7"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72" name="Freeform 24"/>
            <p:cNvSpPr>
              <a:spLocks noEditPoints="1"/>
            </p:cNvSpPr>
            <p:nvPr/>
          </p:nvSpPr>
          <p:spPr bwMode="auto">
            <a:xfrm>
              <a:off x="3938133" y="1984378"/>
              <a:ext cx="200024" cy="598050"/>
            </a:xfrm>
            <a:custGeom>
              <a:avLst/>
              <a:gdLst>
                <a:gd name="T0" fmla="*/ 44 w 63"/>
                <a:gd name="T1" fmla="*/ 15 h 189"/>
                <a:gd name="T2" fmla="*/ 40 w 63"/>
                <a:gd name="T3" fmla="*/ 27 h 189"/>
                <a:gd name="T4" fmla="*/ 31 w 63"/>
                <a:gd name="T5" fmla="*/ 32 h 189"/>
                <a:gd name="T6" fmla="*/ 22 w 63"/>
                <a:gd name="T7" fmla="*/ 27 h 189"/>
                <a:gd name="T8" fmla="*/ 18 w 63"/>
                <a:gd name="T9" fmla="*/ 15 h 189"/>
                <a:gd name="T10" fmla="*/ 22 w 63"/>
                <a:gd name="T11" fmla="*/ 4 h 189"/>
                <a:gd name="T12" fmla="*/ 31 w 63"/>
                <a:gd name="T13" fmla="*/ 0 h 189"/>
                <a:gd name="T14" fmla="*/ 40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6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0" y="27"/>
                  </a:cubicBezTo>
                  <a:cubicBezTo>
                    <a:pt x="38" y="30"/>
                    <a:pt x="35" y="32"/>
                    <a:pt x="31" y="32"/>
                  </a:cubicBezTo>
                  <a:cubicBezTo>
                    <a:pt x="28" y="32"/>
                    <a:pt x="25" y="30"/>
                    <a:pt x="22" y="27"/>
                  </a:cubicBezTo>
                  <a:cubicBezTo>
                    <a:pt x="20" y="23"/>
                    <a:pt x="18" y="19"/>
                    <a:pt x="18" y="15"/>
                  </a:cubicBezTo>
                  <a:cubicBezTo>
                    <a:pt x="18" y="11"/>
                    <a:pt x="20" y="7"/>
                    <a:pt x="22" y="4"/>
                  </a:cubicBezTo>
                  <a:cubicBezTo>
                    <a:pt x="25" y="1"/>
                    <a:pt x="28" y="0"/>
                    <a:pt x="31" y="0"/>
                  </a:cubicBezTo>
                  <a:cubicBezTo>
                    <a:pt x="35" y="0"/>
                    <a:pt x="38" y="1"/>
                    <a:pt x="40"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6" y="33"/>
                  </a:cubicBezTo>
                  <a:cubicBezTo>
                    <a:pt x="47" y="33"/>
                    <a:pt x="47" y="33"/>
                    <a:pt x="47" y="33"/>
                  </a:cubicBezTo>
                  <a:cubicBezTo>
                    <a:pt x="57"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73" name="Freeform 25"/>
            <p:cNvSpPr>
              <a:spLocks noEditPoints="1"/>
            </p:cNvSpPr>
            <p:nvPr/>
          </p:nvSpPr>
          <p:spPr bwMode="auto">
            <a:xfrm>
              <a:off x="4681655" y="1984378"/>
              <a:ext cx="200024" cy="598050"/>
            </a:xfrm>
            <a:custGeom>
              <a:avLst/>
              <a:gdLst>
                <a:gd name="T0" fmla="*/ 45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sp>
        <p:nvSpPr>
          <p:cNvPr id="74" name="文本框 73"/>
          <p:cNvSpPr txBox="1"/>
          <p:nvPr/>
        </p:nvSpPr>
        <p:spPr>
          <a:xfrm>
            <a:off x="4090670" y="441960"/>
            <a:ext cx="4010660" cy="521970"/>
          </a:xfrm>
          <a:prstGeom prst="rect">
            <a:avLst/>
          </a:prstGeom>
          <a:noFill/>
        </p:spPr>
        <p:txBody>
          <a:bodyPr wrap="square" rtlCol="0">
            <a:spAutoFit/>
          </a:bodyPr>
          <a:p>
            <a:pPr lvl="0" algn="ctr" defTabSz="609600">
              <a:spcBef>
                <a:spcPts val="0"/>
              </a:spcBef>
              <a:spcAft>
                <a:spcPts val="0"/>
              </a:spcAft>
              <a:buClrTx/>
              <a:buSzTx/>
              <a:buFontTx/>
              <a:defRPr/>
            </a:pPr>
            <a:r>
              <a:rPr lang="zh-CN" altLang="en-US" sz="2800" b="1" kern="0" noProof="0" dirty="0">
                <a:ln>
                  <a:noFill/>
                </a:ln>
                <a:solidFill>
                  <a:prstClr val="black">
                    <a:lumMod val="85000"/>
                    <a:lumOff val="15000"/>
                  </a:prstClr>
                </a:solidFill>
                <a:effectLst/>
                <a:uLnTx/>
                <a:uFillTx/>
                <a:cs typeface="+mn-ea"/>
                <a:sym typeface="+mn-ea"/>
              </a:rPr>
              <a:t>项目</a:t>
            </a:r>
            <a:r>
              <a:rPr lang="zh-CN" altLang="en-US" sz="2800" b="1" kern="0" noProof="0" dirty="0">
                <a:ln>
                  <a:noFill/>
                </a:ln>
                <a:solidFill>
                  <a:prstClr val="black">
                    <a:lumMod val="85000"/>
                    <a:lumOff val="15000"/>
                  </a:prstClr>
                </a:solidFill>
                <a:effectLst/>
                <a:uLnTx/>
                <a:uFillTx/>
                <a:cs typeface="+mn-ea"/>
                <a:sym typeface="+mn-ea"/>
              </a:rPr>
              <a:t>目标</a:t>
            </a:r>
            <a:endParaRPr lang="zh-CN" altLang="en-US" sz="2800" b="1" kern="0" noProof="0" dirty="0">
              <a:ln>
                <a:noFill/>
              </a:ln>
              <a:solidFill>
                <a:prstClr val="black">
                  <a:lumMod val="85000"/>
                  <a:lumOff val="15000"/>
                </a:prstClr>
              </a:solidFill>
              <a:effectLst/>
              <a:uLnTx/>
              <a:uFillTx/>
              <a:cs typeface="+mn-ea"/>
              <a:sym typeface="+mn-ea"/>
            </a:endParaRPr>
          </a:p>
        </p:txBody>
      </p:sp>
      <p:sp>
        <p:nvSpPr>
          <p:cNvPr id="75" name="PA-矩形 26"/>
          <p:cNvSpPr/>
          <p:nvPr>
            <p:custDataLst>
              <p:tags r:id="rId2"/>
            </p:custDataLst>
          </p:nvPr>
        </p:nvSpPr>
        <p:spPr bwMode="gray">
          <a:xfrm>
            <a:off x="5097145" y="1647190"/>
            <a:ext cx="6128385" cy="3776345"/>
          </a:xfrm>
          <a:prstGeom prst="rect">
            <a:avLst/>
          </a:prstGeom>
          <a:noFill/>
          <a:ln w="9525">
            <a:noFill/>
            <a:miter lim="800000"/>
            <a:headEnd type="diamond" w="med" len="med"/>
            <a:tailEnd type="diamond" w="med" len="med"/>
          </a:ln>
        </p:spPr>
        <p:txBody>
          <a:bodyPr wrap="square" lIns="121876" tIns="60937" rIns="121876" bIns="60937" anchor="ctr">
            <a:noAutofit/>
          </a:bodyPr>
          <a:lstStyle/>
          <a:p>
            <a:pPr marL="114300" lvl="1" indent="-114300">
              <a:lnSpc>
                <a:spcPct val="100000"/>
              </a:lnSpc>
              <a:spcBef>
                <a:spcPct val="0"/>
              </a:spcBef>
              <a:spcAft>
                <a:spcPct val="15000"/>
              </a:spcAft>
              <a:buChar char="•"/>
            </a:pPr>
            <a:r>
              <a:rPr lang="zh-CN" sz="1400" b="1">
                <a:latin typeface="微软雅黑" panose="020B0503020204020204" pitchFamily="34" charset="-122"/>
                <a:ea typeface="微软雅黑" panose="020B0503020204020204" pitchFamily="34" charset="-122"/>
                <a:sym typeface="+mn-ea"/>
              </a:rPr>
              <a:t>行业背景：</a:t>
            </a:r>
            <a:r>
              <a:rPr sz="1400">
                <a:latin typeface="微软雅黑" panose="020B0503020204020204" pitchFamily="34" charset="-122"/>
                <a:ea typeface="微软雅黑" panose="020B0503020204020204" pitchFamily="34" charset="-122"/>
                <a:sym typeface="+mn-ea"/>
              </a:rPr>
              <a:t>随着人们对健康生活的追求和对体重管理的重视，体重管理行业正快速发展。尤其是在一线和二线城市，这一趋势更为明显。地方城市的需求也随着消费水平的提升而不断增长。</a:t>
            </a:r>
            <a:endParaRPr sz="1400">
              <a:latin typeface="微软雅黑" panose="020B0503020204020204" pitchFamily="34" charset="-122"/>
              <a:ea typeface="微软雅黑" panose="020B0503020204020204" pitchFamily="34" charset="-122"/>
              <a:sym typeface="+mn-ea"/>
            </a:endParaRPr>
          </a:p>
          <a:p>
            <a:pPr marL="114300" lvl="1" indent="-114300" algn="l">
              <a:lnSpc>
                <a:spcPct val="100000"/>
              </a:lnSpc>
              <a:spcAft>
                <a:spcPct val="15000"/>
              </a:spcAft>
              <a:buClrTx/>
              <a:buSzTx/>
              <a:buFontTx/>
              <a:buChar char="•"/>
            </a:pPr>
            <a:r>
              <a:rPr lang="zh-CN" sz="1400" b="1">
                <a:latin typeface="微软雅黑" panose="020B0503020204020204" pitchFamily="34" charset="-122"/>
                <a:ea typeface="微软雅黑" panose="020B0503020204020204" pitchFamily="34" charset="-122"/>
                <a:sym typeface="+mn-ea"/>
              </a:rPr>
              <a:t>就业需求：</a:t>
            </a:r>
            <a:r>
              <a:rPr lang="zh-CN" sz="1400">
                <a:latin typeface="微软雅黑" panose="020B0503020204020204" pitchFamily="34" charset="-122"/>
                <a:ea typeface="微软雅黑" panose="020B0503020204020204" pitchFamily="34" charset="-122"/>
                <a:sym typeface="+mn-ea"/>
              </a:rPr>
              <a:t>由于</a:t>
            </a:r>
            <a:r>
              <a:rPr sz="1400">
                <a:latin typeface="微软雅黑" panose="020B0503020204020204" pitchFamily="34" charset="-122"/>
                <a:ea typeface="微软雅黑" panose="020B0503020204020204" pitchFamily="34" charset="-122"/>
                <a:sym typeface="+mn-ea"/>
              </a:rPr>
              <a:t>全球肥胖率的上升、公众健康意识的提高以及对健康生活方式的追求</a:t>
            </a:r>
            <a:r>
              <a:rPr lang="zh-CN" sz="1400">
                <a:latin typeface="微软雅黑" panose="020B0503020204020204" pitchFamily="34" charset="-122"/>
                <a:ea typeface="微软雅黑" panose="020B0503020204020204" pitchFamily="34" charset="-122"/>
                <a:sym typeface="+mn-ea"/>
              </a:rPr>
              <a:t>，体重管理领域的就业需求在过去几年里显著增长，体重管理专业人员可以在多个领域找到工作机会，包括医院、诊所、健身中心、学校、企业健康计划、社区健康中心和私人咨询等。</a:t>
            </a:r>
            <a:endParaRPr lang="zh-CN" sz="1400">
              <a:latin typeface="微软雅黑" panose="020B0503020204020204" pitchFamily="34" charset="-122"/>
              <a:ea typeface="微软雅黑" panose="020B0503020204020204" pitchFamily="34" charset="-122"/>
              <a:sym typeface="+mn-ea"/>
            </a:endParaRPr>
          </a:p>
          <a:p>
            <a:pPr marL="0" lvl="1" indent="-114300" algn="l">
              <a:lnSpc>
                <a:spcPct val="100000"/>
              </a:lnSpc>
              <a:spcAft>
                <a:spcPct val="15000"/>
              </a:spcAft>
              <a:buClrTx/>
              <a:buSzTx/>
              <a:buFontTx/>
              <a:buChar char="•"/>
            </a:pPr>
            <a:r>
              <a:rPr sz="1400" b="1">
                <a:latin typeface="微软雅黑" panose="020B0503020204020204" pitchFamily="34" charset="-122"/>
                <a:ea typeface="微软雅黑" panose="020B0503020204020204" pitchFamily="34" charset="-122"/>
                <a:sym typeface="+mn-ea"/>
              </a:rPr>
              <a:t>培训目标：</a:t>
            </a:r>
            <a:r>
              <a:rPr sz="1400">
                <a:latin typeface="微软雅黑" panose="020B0503020204020204" pitchFamily="34" charset="-122"/>
                <a:ea typeface="微软雅黑" panose="020B0503020204020204" pitchFamily="34" charset="-122"/>
                <a:sym typeface="+mn-ea"/>
              </a:rPr>
              <a:t>通过科学、专业、系统的培训，为社会培养一大批具备丰富专业知识、高水平服务型人才，提高老百姓对</a:t>
            </a:r>
            <a:r>
              <a:rPr lang="zh-CN" sz="1400">
                <a:latin typeface="微软雅黑" panose="020B0503020204020204" pitchFamily="34" charset="-122"/>
                <a:ea typeface="微软雅黑" panose="020B0503020204020204" pitchFamily="34" charset="-122"/>
                <a:sym typeface="+mn-ea"/>
              </a:rPr>
              <a:t>体重管理</a:t>
            </a:r>
            <a:r>
              <a:rPr sz="1400">
                <a:latin typeface="微软雅黑" panose="020B0503020204020204" pitchFamily="34" charset="-122"/>
                <a:ea typeface="微软雅黑" panose="020B0503020204020204" pitchFamily="34" charset="-122"/>
                <a:sym typeface="+mn-ea"/>
              </a:rPr>
              <a:t>需求服务质量，让更多老百姓享有</a:t>
            </a:r>
            <a:r>
              <a:rPr lang="zh-CN" sz="1400">
                <a:latin typeface="微软雅黑" panose="020B0503020204020204" pitchFamily="34" charset="-122"/>
                <a:ea typeface="微软雅黑" panose="020B0503020204020204" pitchFamily="34" charset="-122"/>
                <a:sym typeface="+mn-ea"/>
              </a:rPr>
              <a:t>体重管理</a:t>
            </a:r>
            <a:r>
              <a:rPr sz="1400">
                <a:latin typeface="微软雅黑" panose="020B0503020204020204" pitchFamily="34" charset="-122"/>
                <a:ea typeface="微软雅黑" panose="020B0503020204020204" pitchFamily="34" charset="-122"/>
                <a:sym typeface="+mn-ea"/>
              </a:rPr>
              <a:t>健康优质服务。使从业者系统掌握</a:t>
            </a:r>
            <a:r>
              <a:rPr lang="zh-CN" sz="1400">
                <a:latin typeface="微软雅黑" panose="020B0503020204020204" pitchFamily="34" charset="-122"/>
                <a:ea typeface="微软雅黑" panose="020B0503020204020204" pitchFamily="34" charset="-122"/>
                <a:sym typeface="+mn-ea"/>
              </a:rPr>
              <a:t>体重管理</a:t>
            </a:r>
            <a:r>
              <a:rPr sz="1400">
                <a:latin typeface="微软雅黑" panose="020B0503020204020204" pitchFamily="34" charset="-122"/>
                <a:ea typeface="微软雅黑" panose="020B0503020204020204" pitchFamily="34" charset="-122"/>
                <a:sym typeface="+mn-ea"/>
              </a:rPr>
              <a:t>相关方面基础理论知识和</a:t>
            </a:r>
            <a:r>
              <a:rPr lang="zh-CN" sz="1400">
                <a:latin typeface="微软雅黑" panose="020B0503020204020204" pitchFamily="34" charset="-122"/>
                <a:ea typeface="微软雅黑" panose="020B0503020204020204" pitchFamily="34" charset="-122"/>
                <a:sym typeface="+mn-ea"/>
              </a:rPr>
              <a:t>体重管理</a:t>
            </a:r>
            <a:r>
              <a:rPr sz="1400">
                <a:latin typeface="微软雅黑" panose="020B0503020204020204" pitchFamily="34" charset="-122"/>
                <a:ea typeface="微软雅黑" panose="020B0503020204020204" pitchFamily="34" charset="-122"/>
                <a:sym typeface="+mn-ea"/>
              </a:rPr>
              <a:t>技术。</a:t>
            </a:r>
            <a:endParaRPr sz="1400">
              <a:latin typeface="微软雅黑" panose="020B0503020204020204" pitchFamily="34" charset="-122"/>
              <a:ea typeface="微软雅黑" panose="020B0503020204020204" pitchFamily="34" charset="-122"/>
            </a:endParaRPr>
          </a:p>
          <a:p>
            <a:pPr marL="0" lvl="1" indent="-114300" algn="l">
              <a:lnSpc>
                <a:spcPct val="100000"/>
              </a:lnSpc>
              <a:spcAft>
                <a:spcPct val="15000"/>
              </a:spcAft>
              <a:buClrTx/>
              <a:buSzTx/>
              <a:buFontTx/>
              <a:buChar char="•"/>
            </a:pPr>
            <a:endParaRPr sz="1400">
              <a:latin typeface="微软雅黑" panose="020B0503020204020204" pitchFamily="34" charset="-122"/>
              <a:ea typeface="微软雅黑" panose="020B0503020204020204" pitchFamily="34" charset="-122"/>
              <a:sym typeface="+mn-ea"/>
            </a:endParaRPr>
          </a:p>
          <a:p>
            <a:pPr marL="114300" lvl="1" indent="-114300" algn="l">
              <a:lnSpc>
                <a:spcPct val="100000"/>
              </a:lnSpc>
              <a:spcAft>
                <a:spcPct val="15000"/>
              </a:spcAft>
              <a:buClrTx/>
              <a:buSzTx/>
              <a:buFontTx/>
              <a:buChar char="•"/>
            </a:pPr>
            <a:endParaRPr sz="1400">
              <a:latin typeface="微软雅黑" panose="020B0503020204020204" pitchFamily="34" charset="-122"/>
              <a:ea typeface="微软雅黑" panose="020B0503020204020204" pitchFamily="34" charset="-122"/>
              <a:sym typeface="+mn-ea"/>
            </a:endParaRPr>
          </a:p>
          <a:p>
            <a:pPr marL="114300" lvl="1" indent="-114300" algn="l">
              <a:lnSpc>
                <a:spcPct val="100000"/>
              </a:lnSpc>
              <a:spcAft>
                <a:spcPct val="15000"/>
              </a:spcAft>
              <a:buClrTx/>
              <a:buSzTx/>
              <a:buFontTx/>
              <a:buChar char="•"/>
            </a:pPr>
            <a:endParaRPr sz="1400">
              <a:latin typeface="微软雅黑" panose="020B0503020204020204" pitchFamily="34" charset="-122"/>
              <a:ea typeface="微软雅黑" panose="020B0503020204020204" pitchFamily="34" charset="-122"/>
              <a:sym typeface="+mn-ea"/>
            </a:endParaRPr>
          </a:p>
          <a:p>
            <a:pPr marL="114300" lvl="1" indent="-114300" algn="l">
              <a:lnSpc>
                <a:spcPct val="100000"/>
              </a:lnSpc>
              <a:spcAft>
                <a:spcPct val="15000"/>
              </a:spcAft>
              <a:buClrTx/>
              <a:buSzTx/>
              <a:buFontTx/>
              <a:buChar char="•"/>
            </a:pPr>
            <a:endParaRPr sz="1400">
              <a:latin typeface="微软雅黑" panose="020B0503020204020204" pitchFamily="34" charset="-122"/>
              <a:ea typeface="微软雅黑" panose="020B0503020204020204" pitchFamily="34" charset="-122"/>
              <a:sym typeface="+mn-ea"/>
            </a:endParaRPr>
          </a:p>
          <a:p>
            <a:pPr marL="114300" lvl="1" indent="-114300">
              <a:lnSpc>
                <a:spcPct val="100000"/>
              </a:lnSpc>
              <a:spcBef>
                <a:spcPct val="0"/>
              </a:spcBef>
              <a:spcAft>
                <a:spcPct val="15000"/>
              </a:spcAft>
              <a:buChar char="•"/>
            </a:pPr>
            <a:endParaRPr sz="140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矩形 26"/>
          <p:cNvSpPr/>
          <p:nvPr>
            <p:custDataLst>
              <p:tags r:id="rId1"/>
            </p:custDataLst>
          </p:nvPr>
        </p:nvSpPr>
        <p:spPr>
          <a:xfrm>
            <a:off x="893445" y="1642745"/>
            <a:ext cx="4779645" cy="2686685"/>
          </a:xfrm>
          <a:prstGeom prst="rect">
            <a:avLst/>
          </a:prstGeom>
        </p:spPr>
        <p:txBody>
          <a:bodyPr wrap="square">
            <a:noAutofit/>
          </a:bodyPr>
          <a:lstStyle/>
          <a:p>
            <a:pPr algn="just">
              <a:lnSpc>
                <a:spcPct val="120000"/>
              </a:lnSpc>
              <a:spcBef>
                <a:spcPts val="0"/>
              </a:spcBef>
              <a:spcAft>
                <a:spcPts val="0"/>
              </a:spcAft>
              <a:buClrTx/>
              <a:buSzTx/>
              <a:buFontTx/>
            </a:pP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人力资源和社会保障部社会保障能力建设中心（简称能力建设中心）是</a:t>
            </a:r>
            <a:r>
              <a:rPr sz="1200" b="1" dirty="0">
                <a:latin typeface="微软雅黑" panose="020B0503020204020204" pitchFamily="34" charset="-122"/>
                <a:ea typeface="微软雅黑" panose="020B0503020204020204" pitchFamily="34" charset="-122"/>
                <a:cs typeface="微软雅黑" panose="020B0503020204020204" pitchFamily="34" charset="-122"/>
                <a:sym typeface="+mn-ea"/>
              </a:rPr>
              <a:t>人社部唯一具有全口径开展教育培训职能的直属事业单位</a:t>
            </a: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，面向社会开展职业技能培训是能力建设中心的核心职能。</a:t>
            </a:r>
            <a:endParaRPr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buClrTx/>
              <a:buSzTx/>
              <a:buFontTx/>
            </a:pPr>
            <a:endParaRPr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buClrTx/>
              <a:buSzTx/>
              <a:buFontTx/>
            </a:pP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能力建设中心始终坚持围绕中心，服务大局，立足主责主业，积极发挥部属教育培训机构作用，是集培训标准制定、培训教学研究、教学资源研发、培训师资建设、培训考试过程管理、培训服务保障于一体的一流职业技能培训主办单位。</a:t>
            </a:r>
            <a:endParaRPr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文本框 23"/>
          <p:cNvSpPr txBox="1"/>
          <p:nvPr/>
        </p:nvSpPr>
        <p:spPr>
          <a:xfrm>
            <a:off x="4090670" y="319405"/>
            <a:ext cx="4010660" cy="953135"/>
          </a:xfrm>
          <a:prstGeom prst="rect">
            <a:avLst/>
          </a:prstGeom>
          <a:noFill/>
        </p:spPr>
        <p:txBody>
          <a:bodyPr wrap="square" rtlCol="0">
            <a:spAutoFit/>
          </a:bodyPr>
          <a:lstStyle/>
          <a:p>
            <a:pPr lvl="0" algn="ctr" defTabSz="609600">
              <a:spcBef>
                <a:spcPts val="0"/>
              </a:spcBef>
              <a:spcAft>
                <a:spcPts val="0"/>
              </a:spcAft>
              <a:buClrTx/>
              <a:buSzTx/>
              <a:buFontTx/>
              <a:defRPr/>
            </a:pPr>
            <a:r>
              <a:rPr lang="zh-CN" altLang="en-US" sz="2800" dirty="0">
                <a:solidFill>
                  <a:srgbClr val="4594FF"/>
                </a:solidFill>
                <a:cs typeface="+mn-ea"/>
                <a:sym typeface="+mn-lt"/>
              </a:rPr>
              <a:t>人力资源和社会保障部社会保障能力建设中心</a:t>
            </a:r>
            <a:endParaRPr lang="zh-CN" altLang="en-US" sz="2800" b="1" kern="0" noProof="0" dirty="0">
              <a:ln>
                <a:noFill/>
              </a:ln>
              <a:solidFill>
                <a:prstClr val="black">
                  <a:lumMod val="85000"/>
                  <a:lumOff val="15000"/>
                </a:prstClr>
              </a:solidFill>
              <a:effectLst/>
              <a:uLnTx/>
              <a:uFillTx/>
              <a:cs typeface="+mn-ea"/>
              <a:sym typeface="+mn-ea"/>
            </a:endParaRPr>
          </a:p>
        </p:txBody>
      </p:sp>
      <p:pic>
        <p:nvPicPr>
          <p:cNvPr id="13" name="图片 12"/>
          <p:cNvPicPr>
            <a:picLocks noChangeAspect="1"/>
          </p:cNvPicPr>
          <p:nvPr/>
        </p:nvPicPr>
        <p:blipFill>
          <a:blip r:embed="rId2"/>
          <a:stretch>
            <a:fillRect/>
          </a:stretch>
        </p:blipFill>
        <p:spPr>
          <a:xfrm>
            <a:off x="6025515" y="1521460"/>
            <a:ext cx="5674995" cy="37953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PA-矩形 26"/>
          <p:cNvSpPr/>
          <p:nvPr>
            <p:custDataLst>
              <p:tags r:id="rId1"/>
            </p:custDataLst>
          </p:nvPr>
        </p:nvSpPr>
        <p:spPr>
          <a:xfrm>
            <a:off x="823595" y="4107180"/>
            <a:ext cx="10449560" cy="2306955"/>
          </a:xfrm>
          <a:prstGeom prst="rect">
            <a:avLst/>
          </a:prstGeom>
        </p:spPr>
        <p:txBody>
          <a:bodyPr wrap="square">
            <a:spAutoFit/>
          </a:bodyPr>
          <a:lstStyle/>
          <a:p>
            <a:pPr marL="0" indent="360045" algn="just" eaLnBrk="1" fontAlgn="auto" latinLnBrk="0" hangingPunct="1">
              <a:lnSpc>
                <a:spcPct val="150000"/>
              </a:lnSpc>
              <a:spcBef>
                <a:spcPts val="0"/>
              </a:spcBef>
              <a:buNone/>
            </a:pPr>
            <a:r>
              <a:rPr lang="zh-CN" altLang="en-US" sz="1200" kern="0" dirty="0">
                <a:latin typeface="楷体" panose="02010609060101010101" charset="-122"/>
                <a:ea typeface="楷体" panose="02010609060101010101" charset="-122"/>
                <a:cs typeface="楷体" panose="02010609060101010101" charset="-122"/>
                <a:sym typeface="+mn-ea"/>
              </a:rPr>
              <a:t>北京灵兰在线教育科技有限公司，是一家致力于通过互联网大数据平台融汇多种优质资源，以教育培训咨询、技术推广服务、组织文化艺术交流活动、企业策划、文艺创作、会议服务、展会等多项为广大用户提供专业服务的综合性机构！</a:t>
            </a:r>
            <a:endParaRPr lang="zh-CN" altLang="en-US" sz="1200" kern="0" dirty="0">
              <a:latin typeface="楷体" panose="02010609060101010101" charset="-122"/>
              <a:ea typeface="楷体" panose="02010609060101010101" charset="-122"/>
              <a:cs typeface="楷体" panose="02010609060101010101" charset="-122"/>
              <a:sym typeface="+mn-ea"/>
            </a:endParaRPr>
          </a:p>
          <a:p>
            <a:pPr marL="0" indent="360045" algn="just" eaLnBrk="1" fontAlgn="auto" latinLnBrk="0" hangingPunct="1">
              <a:lnSpc>
                <a:spcPct val="150000"/>
              </a:lnSpc>
              <a:spcBef>
                <a:spcPts val="0"/>
              </a:spcBef>
              <a:buNone/>
            </a:pPr>
            <a:r>
              <a:rPr lang="zh-CN" altLang="en-US" sz="1200" kern="0" dirty="0">
                <a:latin typeface="楷体" panose="02010609060101010101" charset="-122"/>
                <a:ea typeface="楷体" panose="02010609060101010101" charset="-122"/>
                <a:cs typeface="楷体" panose="02010609060101010101" charset="-122"/>
                <a:sym typeface="+mn-ea"/>
              </a:rPr>
              <a:t>北京灵兰在线教育拥有强大的人才体系支撑，核心精英团队成员拥有多年实战工作经验，拥有扎实的理论功底和过硬的技术，为公司的各项业务发展提供核心支持，带领业务团队力求为客户提供专业、全面、贴心的全方位服务！</a:t>
            </a:r>
            <a:endParaRPr lang="zh-CN" altLang="en-US" sz="1200" kern="0" dirty="0">
              <a:latin typeface="楷体" panose="02010609060101010101" charset="-122"/>
              <a:ea typeface="楷体" panose="02010609060101010101" charset="-122"/>
              <a:cs typeface="楷体" panose="02010609060101010101" charset="-122"/>
              <a:sym typeface="+mn-ea"/>
            </a:endParaRPr>
          </a:p>
          <a:p>
            <a:pPr marL="0" indent="360045" algn="just" eaLnBrk="1" fontAlgn="auto" latinLnBrk="0" hangingPunct="1">
              <a:lnSpc>
                <a:spcPct val="150000"/>
              </a:lnSpc>
              <a:spcBef>
                <a:spcPts val="0"/>
              </a:spcBef>
              <a:buNone/>
            </a:pPr>
            <a:r>
              <a:rPr lang="zh-CN" altLang="en-US" sz="1200" kern="0" dirty="0">
                <a:latin typeface="楷体" panose="02010609060101010101" charset="-122"/>
                <a:ea typeface="楷体" panose="02010609060101010101" charset="-122"/>
                <a:cs typeface="楷体" panose="02010609060101010101" charset="-122"/>
                <a:sym typeface="+mn-ea"/>
              </a:rPr>
              <a:t>公司利用雄厚的技术研发实力，涉及面广，集先进理念，自主开发和完善网络远程教育平台，传播先进培训理念，丰富智慧，育人无数；同时积极发展文化传媒产业，立足北京，整合媒介宣传渠道和资源，助力文化、论坛、峰会、展会活动等融合发展，打造了极具特色的以宣传中国传统文化和中医药文化为主导的品牌发展路线，在市场反响强烈，深受客户认可和喜爱。</a:t>
            </a:r>
            <a:endParaRPr lang="zh-CN" altLang="en-US" sz="1200" kern="0" dirty="0">
              <a:latin typeface="楷体" panose="02010609060101010101" charset="-122"/>
              <a:ea typeface="楷体" panose="02010609060101010101" charset="-122"/>
              <a:cs typeface="楷体" panose="02010609060101010101" charset="-122"/>
              <a:sym typeface="+mn-ea"/>
            </a:endParaRPr>
          </a:p>
          <a:p>
            <a:pPr marL="0" indent="360045" algn="just" eaLnBrk="1" fontAlgn="auto" latinLnBrk="0" hangingPunct="1">
              <a:lnSpc>
                <a:spcPct val="150000"/>
              </a:lnSpc>
              <a:spcBef>
                <a:spcPts val="0"/>
              </a:spcBef>
              <a:buNone/>
            </a:pPr>
            <a:endParaRPr lang="en-US" sz="12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2" name="PA-文本框 21"/>
          <p:cNvSpPr txBox="1"/>
          <p:nvPr>
            <p:custDataLst>
              <p:tags r:id="rId2"/>
            </p:custDataLst>
          </p:nvPr>
        </p:nvSpPr>
        <p:spPr>
          <a:xfrm>
            <a:off x="1166495" y="932815"/>
            <a:ext cx="10107295" cy="645160"/>
          </a:xfrm>
          <a:prstGeom prst="rect">
            <a:avLst/>
          </a:prstGeom>
          <a:solidFill>
            <a:srgbClr val="4594FF"/>
          </a:solidFill>
        </p:spPr>
        <p:txBody>
          <a:bodyPr wrap="square" rtlCol="0">
            <a:spAutoFit/>
          </a:bodyPr>
          <a:lstStyle/>
          <a:p>
            <a:pPr algn="ctr" defTabSz="609600"/>
            <a:r>
              <a:rPr b="1" dirty="0">
                <a:solidFill>
                  <a:schemeClr val="bg1"/>
                </a:solidFill>
                <a:cs typeface="+mn-ea"/>
                <a:sym typeface="+mn-ea"/>
              </a:rPr>
              <a:t>11年专注大健康领域技能培训</a:t>
            </a:r>
            <a:endParaRPr b="1" dirty="0">
              <a:solidFill>
                <a:schemeClr val="bg1"/>
              </a:solidFill>
              <a:cs typeface="+mn-ea"/>
              <a:sym typeface="+mn-ea"/>
            </a:endParaRPr>
          </a:p>
          <a:p>
            <a:pPr algn="ctr" defTabSz="609600"/>
            <a:r>
              <a:rPr b="1" dirty="0">
                <a:solidFill>
                  <a:schemeClr val="bg1"/>
                </a:solidFill>
                <a:cs typeface="+mn-ea"/>
                <a:sym typeface="+mn-ea"/>
              </a:rPr>
              <a:t>2000多家大全国教学培训基地</a:t>
            </a:r>
            <a:endParaRPr b="1" dirty="0">
              <a:solidFill>
                <a:schemeClr val="bg1"/>
              </a:solidFill>
              <a:cs typeface="+mn-ea"/>
              <a:sym typeface="+mn-ea"/>
            </a:endParaRPr>
          </a:p>
        </p:txBody>
      </p:sp>
      <p:sp>
        <p:nvSpPr>
          <p:cNvPr id="24" name="文本框 23"/>
          <p:cNvSpPr txBox="1"/>
          <p:nvPr/>
        </p:nvSpPr>
        <p:spPr>
          <a:xfrm>
            <a:off x="4090670" y="441960"/>
            <a:ext cx="4010660" cy="521970"/>
          </a:xfrm>
          <a:prstGeom prst="rect">
            <a:avLst/>
          </a:prstGeom>
          <a:noFill/>
        </p:spPr>
        <p:txBody>
          <a:bodyPr wrap="square" rtlCol="0">
            <a:spAutoFit/>
          </a:bodyPr>
          <a:lstStyle/>
          <a:p>
            <a:pPr lvl="0" algn="ctr" defTabSz="609600">
              <a:spcBef>
                <a:spcPts val="0"/>
              </a:spcBef>
              <a:spcAft>
                <a:spcPts val="0"/>
              </a:spcAft>
              <a:buClrTx/>
              <a:buSzTx/>
              <a:buFontTx/>
              <a:defRPr/>
            </a:pPr>
            <a:r>
              <a:rPr lang="zh-CN" altLang="en-US" sz="2800" b="1" kern="0" noProof="0" dirty="0">
                <a:ln>
                  <a:noFill/>
                </a:ln>
                <a:solidFill>
                  <a:prstClr val="black">
                    <a:lumMod val="85000"/>
                    <a:lumOff val="15000"/>
                  </a:prstClr>
                </a:solidFill>
                <a:effectLst/>
                <a:uLnTx/>
                <a:uFillTx/>
                <a:cs typeface="+mn-ea"/>
                <a:sym typeface="+mn-ea"/>
              </a:rPr>
              <a:t>灵兰在线教育</a:t>
            </a:r>
            <a:endParaRPr lang="zh-CN" altLang="en-US" sz="2800" b="1" kern="0" noProof="0" dirty="0">
              <a:ln>
                <a:noFill/>
              </a:ln>
              <a:solidFill>
                <a:prstClr val="black">
                  <a:lumMod val="85000"/>
                  <a:lumOff val="15000"/>
                </a:prstClr>
              </a:solidFill>
              <a:effectLst/>
              <a:uLnTx/>
              <a:uFillTx/>
              <a:cs typeface="+mn-ea"/>
              <a:sym typeface="+mn-ea"/>
            </a:endParaRPr>
          </a:p>
        </p:txBody>
      </p:sp>
      <p:pic>
        <p:nvPicPr>
          <p:cNvPr id="6" name="图片 5"/>
          <p:cNvPicPr>
            <a:picLocks noChangeAspect="1"/>
          </p:cNvPicPr>
          <p:nvPr/>
        </p:nvPicPr>
        <p:blipFill>
          <a:blip r:embed="rId3"/>
          <a:stretch>
            <a:fillRect/>
          </a:stretch>
        </p:blipFill>
        <p:spPr>
          <a:xfrm>
            <a:off x="1167130" y="1517015"/>
            <a:ext cx="10053955" cy="2468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090670" y="319405"/>
            <a:ext cx="4010660" cy="521970"/>
          </a:xfrm>
          <a:prstGeom prst="rect">
            <a:avLst/>
          </a:prstGeom>
          <a:noFill/>
        </p:spPr>
        <p:txBody>
          <a:bodyPr wrap="square" rtlCol="0">
            <a:spAutoFit/>
          </a:bodyPr>
          <a:lstStyle/>
          <a:p>
            <a:pPr lvl="0" algn="ctr" defTabSz="609600">
              <a:spcBef>
                <a:spcPts val="0"/>
              </a:spcBef>
              <a:spcAft>
                <a:spcPts val="0"/>
              </a:spcAft>
              <a:buClrTx/>
              <a:buSzTx/>
              <a:buFontTx/>
              <a:defRPr/>
            </a:pPr>
            <a:r>
              <a:rPr lang="zh-CN" altLang="en-US" sz="2800" dirty="0">
                <a:solidFill>
                  <a:srgbClr val="4594FF"/>
                </a:solidFill>
                <a:cs typeface="+mn-ea"/>
                <a:sym typeface="+mn-lt"/>
              </a:rPr>
              <a:t>项目介绍</a:t>
            </a:r>
            <a:endParaRPr lang="zh-CN" altLang="en-US" sz="2800" b="1" kern="0" noProof="0" dirty="0">
              <a:ln>
                <a:noFill/>
              </a:ln>
              <a:solidFill>
                <a:prstClr val="black">
                  <a:lumMod val="85000"/>
                  <a:lumOff val="15000"/>
                </a:prstClr>
              </a:solidFill>
              <a:effectLst/>
              <a:uLnTx/>
              <a:uFillTx/>
              <a:cs typeface="+mn-ea"/>
              <a:sym typeface="+mn-ea"/>
            </a:endParaRPr>
          </a:p>
        </p:txBody>
      </p:sp>
      <p:sp>
        <p:nvSpPr>
          <p:cNvPr id="4" name="圆角矩形 3"/>
          <p:cNvSpPr/>
          <p:nvPr/>
        </p:nvSpPr>
        <p:spPr>
          <a:xfrm>
            <a:off x="893445" y="1261745"/>
            <a:ext cx="10248900" cy="1864995"/>
          </a:xfrm>
          <a:prstGeom prst="roundRect">
            <a:avLst/>
          </a:prstGeom>
          <a:solidFill>
            <a:schemeClr val="bg2"/>
          </a:solidFill>
          <a:ln>
            <a:solidFill>
              <a:schemeClr val="bg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PA-矩形 26"/>
          <p:cNvSpPr/>
          <p:nvPr>
            <p:custDataLst>
              <p:tags r:id="rId1"/>
            </p:custDataLst>
          </p:nvPr>
        </p:nvSpPr>
        <p:spPr>
          <a:xfrm>
            <a:off x="1020445" y="1511300"/>
            <a:ext cx="9822815" cy="1717675"/>
          </a:xfrm>
          <a:prstGeom prst="rect">
            <a:avLst/>
          </a:prstGeom>
        </p:spPr>
        <p:txBody>
          <a:bodyPr wrap="square">
            <a:noAutofit/>
          </a:bodyPr>
          <a:p>
            <a:pPr algn="just">
              <a:lnSpc>
                <a:spcPct val="120000"/>
              </a:lnSpc>
              <a:spcBef>
                <a:spcPts val="0"/>
              </a:spcBef>
              <a:spcAft>
                <a:spcPts val="0"/>
              </a:spcAft>
            </a:pPr>
            <a:r>
              <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项目定义：</a:t>
            </a:r>
            <a:endPar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algn="just">
              <a:lnSpc>
                <a:spcPct val="120000"/>
              </a:lnSpc>
              <a:spcBef>
                <a:spcPts val="0"/>
              </a:spcBef>
              <a:spcAft>
                <a:spcPts val="0"/>
              </a:spcAft>
            </a:pPr>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体重管理技术</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人员是运用专业的体重管理知识和技能，对体重过重或肥胖的人群进行体重管理指导，帮助他们达成健康的体重目标</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spc="100">
              <a:solidFill>
                <a:schemeClr val="dk1"/>
              </a:solidFill>
              <a:uFillTx/>
              <a:latin typeface="楷体" panose="02010609060101010101" charset="-122"/>
              <a:ea typeface="楷体" panose="02010609060101010101" charset="-122"/>
              <a:sym typeface="+mn-ea"/>
            </a:endParaRPr>
          </a:p>
          <a:p>
            <a:pPr algn="just">
              <a:lnSpc>
                <a:spcPct val="120000"/>
              </a:lnSpc>
              <a:spcBef>
                <a:spcPts val="0"/>
              </a:spcBef>
              <a:spcAft>
                <a:spcPts val="0"/>
              </a:spcAft>
            </a:pP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圆角矩形 4"/>
          <p:cNvSpPr/>
          <p:nvPr/>
        </p:nvSpPr>
        <p:spPr>
          <a:xfrm>
            <a:off x="913130" y="3509645"/>
            <a:ext cx="10325100" cy="1964055"/>
          </a:xfrm>
          <a:prstGeom prst="roundRect">
            <a:avLst/>
          </a:prstGeom>
          <a:solidFill>
            <a:schemeClr val="bg2"/>
          </a:solidFill>
          <a:ln>
            <a:solidFill>
              <a:schemeClr val="bg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PA-矩形 26"/>
          <p:cNvSpPr/>
          <p:nvPr>
            <p:custDataLst>
              <p:tags r:id="rId2"/>
            </p:custDataLst>
          </p:nvPr>
        </p:nvSpPr>
        <p:spPr>
          <a:xfrm>
            <a:off x="1147445" y="3898900"/>
            <a:ext cx="9822815" cy="1337310"/>
          </a:xfrm>
          <a:prstGeom prst="rect">
            <a:avLst/>
          </a:prstGeom>
        </p:spPr>
        <p:txBody>
          <a:bodyPr wrap="square">
            <a:noAutofit/>
          </a:bodyPr>
          <a:p>
            <a:pPr algn="just">
              <a:lnSpc>
                <a:spcPct val="120000"/>
              </a:lnSpc>
              <a:spcBef>
                <a:spcPts val="0"/>
              </a:spcBef>
              <a:spcAft>
                <a:spcPts val="0"/>
              </a:spcAft>
            </a:pPr>
            <a:r>
              <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岗位规范：</a:t>
            </a:r>
            <a:endPar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algn="just">
              <a:lnSpc>
                <a:spcPct val="120000"/>
              </a:lnSpc>
              <a:spcBef>
                <a:spcPts val="0"/>
              </a:spcBef>
              <a:spcAft>
                <a:spcPts val="0"/>
              </a:spcAft>
              <a:buClrTx/>
              <a:buSzTx/>
              <a:buFontTx/>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他们需要了解人体营养学、运动学、心理学等多方面的知识，能够根据客户的身体状况、饮食习惯、心理状态等因素，制定符合客户需求的个性化方案。</a:t>
            </a: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243955" y="880745"/>
            <a:ext cx="777875" cy="768350"/>
            <a:chOff x="6894239" y="2430339"/>
            <a:chExt cx="1204578" cy="1189640"/>
          </a:xfrm>
        </p:grpSpPr>
        <p:sp>
          <p:nvSpPr>
            <p:cNvPr id="18" name="Oval 71"/>
            <p:cNvSpPr/>
            <p:nvPr/>
          </p:nvSpPr>
          <p:spPr bwMode="auto">
            <a:xfrm rot="10800000">
              <a:off x="6894239" y="2430339"/>
              <a:ext cx="1204578" cy="1189640"/>
            </a:xfrm>
            <a:prstGeom prst="ellipse">
              <a:avLst/>
            </a:prstGeom>
            <a:solidFill>
              <a:srgbClr val="FFFFFF"/>
            </a:solidFill>
            <a:ln w="22225" cap="rnd" cmpd="sng" algn="ctr">
              <a:solidFill>
                <a:srgbClr val="4594FF"/>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chemeClr val="tx1">
                    <a:lumMod val="50000"/>
                    <a:lumOff val="50000"/>
                  </a:schemeClr>
                </a:solidFill>
                <a:latin typeface="+mn-ea"/>
                <a:sym typeface="Gill Sans" charset="0"/>
              </a:endParaRPr>
            </a:p>
          </p:txBody>
        </p:sp>
        <p:grpSp>
          <p:nvGrpSpPr>
            <p:cNvPr id="19" name="Group 2"/>
            <p:cNvGrpSpPr/>
            <p:nvPr/>
          </p:nvGrpSpPr>
          <p:grpSpPr>
            <a:xfrm>
              <a:off x="7065720" y="2597034"/>
              <a:ext cx="861616" cy="851615"/>
              <a:chOff x="3291510" y="2125758"/>
              <a:chExt cx="675409" cy="675951"/>
            </a:xfrm>
          </p:grpSpPr>
          <p:sp>
            <p:nvSpPr>
              <p:cNvPr id="20" name="Oval 7"/>
              <p:cNvSpPr/>
              <p:nvPr/>
            </p:nvSpPr>
            <p:spPr bwMode="auto">
              <a:xfrm>
                <a:off x="3291510" y="2125758"/>
                <a:ext cx="675409" cy="675951"/>
              </a:xfrm>
              <a:prstGeom prst="ellipse">
                <a:avLst/>
              </a:prstGeom>
              <a:solidFill>
                <a:srgbClr val="4594FF">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smtClean="0">
                  <a:solidFill>
                    <a:schemeClr val="tx1">
                      <a:lumMod val="50000"/>
                      <a:lumOff val="50000"/>
                    </a:schemeClr>
                  </a:solidFill>
                  <a:latin typeface="+mn-ea"/>
                  <a:sym typeface="Gill Sans" charset="0"/>
                </a:endParaRPr>
              </a:p>
            </p:txBody>
          </p:sp>
          <p:sp>
            <p:nvSpPr>
              <p:cNvPr id="21" name="Freeform 6"/>
              <p:cNvSpPr>
                <a:spLocks noEditPoints="1"/>
              </p:cNvSpPr>
              <p:nvPr/>
            </p:nvSpPr>
            <p:spPr bwMode="auto">
              <a:xfrm>
                <a:off x="3437830" y="2341712"/>
                <a:ext cx="385407" cy="25648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chemeClr val="tx1">
                      <a:lumMod val="50000"/>
                      <a:lumOff val="50000"/>
                    </a:schemeClr>
                  </a:solidFill>
                  <a:latin typeface="+mn-ea"/>
                  <a:sym typeface="Gill Sans" charset="0"/>
                </a:endParaRPr>
              </a:p>
            </p:txBody>
          </p:sp>
        </p:grpSp>
      </p:grpSp>
      <p:pic>
        <p:nvPicPr>
          <p:cNvPr id="38" name="图片 37"/>
          <p:cNvPicPr>
            <a:picLocks noChangeAspect="1"/>
          </p:cNvPicPr>
          <p:nvPr/>
        </p:nvPicPr>
        <p:blipFill>
          <a:blip r:embed="rId1" cstate="screen"/>
          <a:stretch>
            <a:fillRect/>
          </a:stretch>
        </p:blipFill>
        <p:spPr>
          <a:xfrm>
            <a:off x="121106" y="2338541"/>
            <a:ext cx="3782576" cy="2374397"/>
          </a:xfrm>
          <a:prstGeom prst="rect">
            <a:avLst/>
          </a:prstGeom>
        </p:spPr>
      </p:pic>
      <p:sp>
        <p:nvSpPr>
          <p:cNvPr id="56" name="矩形 55"/>
          <p:cNvSpPr/>
          <p:nvPr/>
        </p:nvSpPr>
        <p:spPr>
          <a:xfrm>
            <a:off x="4282864" y="405190"/>
            <a:ext cx="1960880" cy="583565"/>
          </a:xfrm>
          <a:prstGeom prst="rect">
            <a:avLst/>
          </a:prstGeom>
        </p:spPr>
        <p:txBody>
          <a:bodyPr wrap="none">
            <a:spAutoFit/>
          </a:bodyPr>
          <a:p>
            <a:r>
              <a:rPr lang="zh-CN" altLang="en-US" sz="3200" b="1" spc="300" dirty="0">
                <a:solidFill>
                  <a:sysClr val="windowText" lastClr="000000"/>
                </a:solidFill>
                <a:uFillTx/>
                <a:latin typeface="微软雅黑" panose="020B0503020204020204" pitchFamily="34" charset="-122"/>
                <a:ea typeface="微软雅黑" panose="020B0503020204020204" pitchFamily="34" charset="-122"/>
              </a:rPr>
              <a:t>课程安排</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endParaRPr>
          </a:p>
        </p:txBody>
      </p:sp>
      <p:sp>
        <p:nvSpPr>
          <p:cNvPr id="182" name="Google Shape;182;p49"/>
          <p:cNvSpPr/>
          <p:nvPr/>
        </p:nvSpPr>
        <p:spPr>
          <a:xfrm>
            <a:off x="7026275" y="1047115"/>
            <a:ext cx="3945255" cy="662940"/>
          </a:xfrm>
          <a:prstGeom prst="rect">
            <a:avLst/>
          </a:prstGeom>
          <a:noFill/>
          <a:ln>
            <a:noFill/>
          </a:ln>
        </p:spPr>
        <p:txBody>
          <a:bodyPr spcFirstLastPara="1" wrap="square" lIns="0" tIns="0" rIns="0" bIns="0" anchor="t" anchorCtr="0">
            <a:noAutofit/>
          </a:bodyPr>
          <a:p>
            <a:pPr marL="0" marR="0" lvl="0" indent="0" algn="ctr" rtl="0">
              <a:lnSpc>
                <a:spcPct val="150000"/>
              </a:lnSpc>
              <a:spcBef>
                <a:spcPts val="0"/>
              </a:spcBef>
              <a:spcAft>
                <a:spcPts val="0"/>
              </a:spcAft>
              <a:buNone/>
            </a:pPr>
            <a:r>
              <a:rPr lang="zh-CN" altLang="en-US" sz="2000">
                <a:latin typeface="微软雅黑" panose="020B0503020204020204" pitchFamily="34" charset="-122"/>
                <a:ea typeface="微软雅黑" panose="020B0503020204020204" pitchFamily="34" charset="-122"/>
                <a:cs typeface="+mn-ea"/>
                <a:sym typeface="+mn-lt"/>
              </a:rPr>
              <a:t>体重管理技术培训课程</a:t>
            </a:r>
            <a:endParaRPr lang="en-US" altLang="zh-CN" sz="2000">
              <a:latin typeface="微软雅黑" panose="020B0503020204020204" pitchFamily="34" charset="-122"/>
              <a:ea typeface="微软雅黑" panose="020B0503020204020204" pitchFamily="34" charset="-122"/>
              <a:cs typeface="+mn-ea"/>
              <a:sym typeface="+mn-lt"/>
            </a:endParaRPr>
          </a:p>
        </p:txBody>
      </p:sp>
      <p:graphicFrame>
        <p:nvGraphicFramePr>
          <p:cNvPr id="41" name="表格 40"/>
          <p:cNvGraphicFramePr/>
          <p:nvPr>
            <p:custDataLst>
              <p:tags r:id="rId2"/>
            </p:custDataLst>
          </p:nvPr>
        </p:nvGraphicFramePr>
        <p:xfrm>
          <a:off x="3818255" y="1823720"/>
          <a:ext cx="7797165" cy="4206240"/>
        </p:xfrm>
        <a:graphic>
          <a:graphicData uri="http://schemas.openxmlformats.org/drawingml/2006/table">
            <a:tbl>
              <a:tblPr firstRow="1" bandRow="1">
                <a:tableStyleId>{5C22544A-7EE6-4342-B048-85BDC9FD1C3A}</a:tableStyleId>
              </a:tblPr>
              <a:tblGrid>
                <a:gridCol w="2182495"/>
                <a:gridCol w="3155950"/>
                <a:gridCol w="1174115"/>
                <a:gridCol w="1284605"/>
              </a:tblGrid>
              <a:tr h="620395">
                <a:tc>
                  <a:txBody>
                    <a:bodyPr/>
                    <a:p>
                      <a:pPr indent="0" algn="ctr">
                        <a:lnSpc>
                          <a:spcPct val="120000"/>
                        </a:lnSpc>
                        <a:spcBef>
                          <a:spcPts val="0"/>
                        </a:spcBef>
                        <a:spcAft>
                          <a:spcPts val="0"/>
                        </a:spcAft>
                        <a:buNone/>
                      </a:pPr>
                      <a:r>
                        <a:rPr lang="zh-CN" altLang="en-US" sz="1800" b="1" spc="130">
                          <a:solidFill>
                            <a:srgbClr val="646464"/>
                          </a:solidFill>
                          <a:latin typeface="微软雅黑" panose="020B0503020204020204" pitchFamily="34" charset="-122"/>
                          <a:ea typeface="微软雅黑" panose="020B0503020204020204" pitchFamily="34" charset="-122"/>
                        </a:rPr>
                        <a:t>课程名称</a:t>
                      </a:r>
                      <a:endParaRPr lang="zh-CN" altLang="en-US" sz="1800" b="1" spc="130">
                        <a:solidFill>
                          <a:srgbClr val="646464"/>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800" b="1" spc="130">
                          <a:solidFill>
                            <a:srgbClr val="646464"/>
                          </a:solidFill>
                          <a:latin typeface="微软雅黑" panose="020B0503020204020204" pitchFamily="34" charset="-122"/>
                          <a:ea typeface="微软雅黑" panose="020B0503020204020204" pitchFamily="34" charset="-122"/>
                        </a:rPr>
                        <a:t>课程分类</a:t>
                      </a:r>
                      <a:endParaRPr lang="zh-CN" altLang="en-US" sz="1800" b="1" spc="130">
                        <a:solidFill>
                          <a:srgbClr val="646464"/>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800" b="1" spc="130">
                          <a:solidFill>
                            <a:srgbClr val="646464"/>
                          </a:solidFill>
                          <a:latin typeface="微软雅黑" panose="020B0503020204020204" pitchFamily="34" charset="-122"/>
                          <a:ea typeface="微软雅黑" panose="020B0503020204020204" pitchFamily="34" charset="-122"/>
                        </a:rPr>
                        <a:t>学时</a:t>
                      </a:r>
                      <a:endParaRPr lang="zh-CN" altLang="en-US" sz="1800" b="1" spc="130">
                        <a:solidFill>
                          <a:srgbClr val="646464"/>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800" b="1" spc="130">
                          <a:solidFill>
                            <a:srgbClr val="646464"/>
                          </a:solidFill>
                          <a:latin typeface="微软雅黑" panose="020B0503020204020204" pitchFamily="34" charset="-122"/>
                          <a:ea typeface="微软雅黑" panose="020B0503020204020204" pitchFamily="34" charset="-122"/>
                        </a:rPr>
                        <a:t>总课时</a:t>
                      </a:r>
                      <a:endParaRPr lang="zh-CN" altLang="en-US" sz="1800" b="1" spc="130">
                        <a:solidFill>
                          <a:srgbClr val="646464"/>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385445">
                <a:tc rowSpan="7">
                  <a:txBody>
                    <a:bodyPr/>
                    <a:p>
                      <a:pPr indent="0" algn="ctr">
                        <a:lnSpc>
                          <a:spcPct val="120000"/>
                        </a:lnSpc>
                        <a:spcBef>
                          <a:spcPts val="0"/>
                        </a:spcBef>
                        <a:spcAft>
                          <a:spcPts val="0"/>
                        </a:spcAft>
                        <a:buNone/>
                      </a:pPr>
                      <a:r>
                        <a:rPr lang="zh-CN" altLang="en-US" sz="1600" b="0">
                          <a:solidFill>
                            <a:srgbClr val="646464"/>
                          </a:solidFill>
                          <a:latin typeface="微软雅黑" panose="020B0503020204020204" pitchFamily="34" charset="-122"/>
                          <a:ea typeface="微软雅黑" panose="020B0503020204020204" pitchFamily="34" charset="-122"/>
                        </a:rPr>
                        <a:t>体重管理技术</a:t>
                      </a:r>
                      <a:endParaRPr lang="zh-CN" altLang="en-US" sz="16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微软雅黑" panose="020B0503020204020204" pitchFamily="34" charset="-122"/>
                          <a:ea typeface="微软雅黑" panose="020B0503020204020204" pitchFamily="34" charset="-122"/>
                        </a:rPr>
                        <a:t>体重管理概论</a:t>
                      </a: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r>
                        <a:rPr lang="en-US" altLang="zh-CN" sz="1600" b="0" spc="120">
                          <a:solidFill>
                            <a:srgbClr val="404040"/>
                          </a:solidFill>
                          <a:latin typeface="微软雅黑" panose="020B0503020204020204" pitchFamily="34" charset="-122"/>
                          <a:ea typeface="微软雅黑" panose="020B0503020204020204" pitchFamily="34" charset="-122"/>
                        </a:rPr>
                        <a:t>2</a:t>
                      </a:r>
                      <a:r>
                        <a:rPr lang="zh-CN" altLang="en-US" sz="1600" b="0" spc="120">
                          <a:solidFill>
                            <a:srgbClr val="404040"/>
                          </a:solidFill>
                          <a:latin typeface="微软雅黑" panose="020B0503020204020204" pitchFamily="34" charset="-122"/>
                          <a:ea typeface="微软雅黑" panose="020B0503020204020204" pitchFamily="34" charset="-122"/>
                        </a:rPr>
                        <a:t>课时</a:t>
                      </a: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rowSpan="7">
                  <a:txBody>
                    <a:bodyPr/>
                    <a:p>
                      <a:pPr indent="0" algn="ctr">
                        <a:lnSpc>
                          <a:spcPct val="120000"/>
                        </a:lnSpc>
                        <a:spcBef>
                          <a:spcPts val="0"/>
                        </a:spcBef>
                        <a:spcAft>
                          <a:spcPts val="0"/>
                        </a:spcAft>
                        <a:buNone/>
                      </a:pPr>
                      <a:r>
                        <a:rPr lang="en-US" altLang="zh-CN" sz="1600" b="0" spc="120">
                          <a:solidFill>
                            <a:srgbClr val="404040"/>
                          </a:solidFill>
                          <a:latin typeface="微软雅黑" panose="020B0503020204020204" pitchFamily="34" charset="-122"/>
                          <a:ea typeface="微软雅黑" panose="020B0503020204020204" pitchFamily="34" charset="-122"/>
                        </a:rPr>
                        <a:t>40</a:t>
                      </a:r>
                      <a:r>
                        <a:rPr lang="zh-CN" altLang="en-US" sz="1600" b="0" spc="120">
                          <a:solidFill>
                            <a:srgbClr val="404040"/>
                          </a:solidFill>
                          <a:latin typeface="微软雅黑" panose="020B0503020204020204" pitchFamily="34" charset="-122"/>
                          <a:ea typeface="微软雅黑" panose="020B0503020204020204" pitchFamily="34" charset="-122"/>
                        </a:rPr>
                        <a:t>课时</a:t>
                      </a: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368300">
                <a:tc vMerge="1">
                  <a:tcPr/>
                </a:tc>
                <a:tc>
                  <a:txBody>
                    <a:bodyPr/>
                    <a:p>
                      <a:pPr indent="0" algn="ctr">
                        <a:lnSpc>
                          <a:spcPct val="120000"/>
                        </a:lnSpc>
                        <a:spcBef>
                          <a:spcPts val="0"/>
                        </a:spcBef>
                        <a:spcAft>
                          <a:spcPts val="0"/>
                        </a:spcAft>
                        <a:buNone/>
                      </a:pPr>
                      <a:r>
                        <a:rPr lang="zh-CN" altLang="en-US" sz="1600" b="0" spc="120">
                          <a:solidFill>
                            <a:srgbClr val="404040"/>
                          </a:solidFill>
                          <a:latin typeface="微软雅黑" panose="020B0503020204020204" pitchFamily="34" charset="-122"/>
                          <a:ea typeface="微软雅黑" panose="020B0503020204020204" pitchFamily="34" charset="-122"/>
                        </a:rPr>
                        <a:t>营养学基础</a:t>
                      </a: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r>
                        <a:rPr lang="en-US" altLang="zh-CN" sz="1600" b="0" spc="120">
                          <a:solidFill>
                            <a:srgbClr val="404040"/>
                          </a:solidFill>
                          <a:latin typeface="微软雅黑" panose="020B0503020204020204" pitchFamily="34" charset="-122"/>
                          <a:ea typeface="微软雅黑" panose="020B0503020204020204" pitchFamily="34" charset="-122"/>
                        </a:rPr>
                        <a:t>8</a:t>
                      </a:r>
                      <a:r>
                        <a:rPr lang="zh-CN" altLang="en-US" sz="1600" b="0" spc="120">
                          <a:solidFill>
                            <a:srgbClr val="404040"/>
                          </a:solidFill>
                          <a:latin typeface="微软雅黑" panose="020B0503020204020204" pitchFamily="34" charset="-122"/>
                          <a:ea typeface="微软雅黑" panose="020B0503020204020204" pitchFamily="34" charset="-122"/>
                        </a:rPr>
                        <a:t>课时</a:t>
                      </a: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vMerge="1">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315595">
                <a:tc vMerge="1">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600">
                          <a:sym typeface="+mn-ea"/>
                        </a:rPr>
                        <a:t>肥胖症</a:t>
                      </a:r>
                      <a:endParaRPr lang="zh-CN" altLang="en-US" sz="1600">
                        <a:sym typeface="+mn-ea"/>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r>
                        <a:rPr lang="en-US" altLang="zh-CN" sz="1600" b="0" spc="120">
                          <a:solidFill>
                            <a:srgbClr val="404040"/>
                          </a:solidFill>
                          <a:latin typeface="微软雅黑" panose="020B0503020204020204" pitchFamily="34" charset="-122"/>
                          <a:ea typeface="微软雅黑" panose="020B0503020204020204" pitchFamily="34" charset="-122"/>
                        </a:rPr>
                        <a:t>10</a:t>
                      </a:r>
                      <a:r>
                        <a:rPr lang="zh-CN" altLang="en-US" sz="1600" b="0" spc="120">
                          <a:solidFill>
                            <a:srgbClr val="404040"/>
                          </a:solidFill>
                          <a:latin typeface="微软雅黑" panose="020B0503020204020204" pitchFamily="34" charset="-122"/>
                          <a:ea typeface="微软雅黑" panose="020B0503020204020204" pitchFamily="34" charset="-122"/>
                        </a:rPr>
                        <a:t>课时</a:t>
                      </a: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vMerge="1">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508000">
                <a:tc vMerge="1">
                  <a:tcPr>
                    <a:lnL w="9525">
                      <a:solidFill>
                        <a:srgbClr val="646464"/>
                      </a:solidFill>
                      <a:prstDash val="sysDash"/>
                    </a:lnL>
                    <a:lnR w="9525">
                      <a:solidFill>
                        <a:srgbClr val="646464"/>
                      </a:solidFill>
                      <a:prstDash val="sysDash"/>
                    </a:lnR>
                  </a:tcPr>
                </a:tc>
                <a:tc>
                  <a:txBody>
                    <a:bodyPr/>
                    <a:p>
                      <a:pPr indent="0" algn="ctr">
                        <a:lnSpc>
                          <a:spcPct val="120000"/>
                        </a:lnSpc>
                        <a:spcBef>
                          <a:spcPts val="0"/>
                        </a:spcBef>
                        <a:spcAft>
                          <a:spcPts val="0"/>
                        </a:spcAft>
                        <a:buNone/>
                      </a:pPr>
                      <a:r>
                        <a:rPr lang="zh-CN" altLang="en-US" sz="1600">
                          <a:sym typeface="+mn-ea"/>
                        </a:rPr>
                        <a:t>体重管理膳食营养指导技能</a:t>
                      </a:r>
                      <a:endParaRPr lang="zh-CN" altLang="en-US" sz="1600">
                        <a:sym typeface="+mn-ea"/>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r>
                        <a:rPr lang="en-US" altLang="zh-CN" sz="1600" b="0" spc="120">
                          <a:solidFill>
                            <a:srgbClr val="404040"/>
                          </a:solidFill>
                          <a:latin typeface="微软雅黑" panose="020B0503020204020204" pitchFamily="34" charset="-122"/>
                          <a:ea typeface="微软雅黑" panose="020B0503020204020204" pitchFamily="34" charset="-122"/>
                        </a:rPr>
                        <a:t>6</a:t>
                      </a:r>
                      <a:r>
                        <a:rPr lang="zh-CN" altLang="en-US" sz="1600" b="0" spc="120">
                          <a:solidFill>
                            <a:srgbClr val="404040"/>
                          </a:solidFill>
                          <a:latin typeface="微软雅黑" panose="020B0503020204020204" pitchFamily="34" charset="-122"/>
                          <a:ea typeface="微软雅黑" panose="020B0503020204020204" pitchFamily="34" charset="-122"/>
                        </a:rPr>
                        <a:t>课时</a:t>
                      </a: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vMerge="1">
                  <a:tcPr>
                    <a:lnL w="9525">
                      <a:solidFill>
                        <a:srgbClr val="646464"/>
                      </a:solidFill>
                      <a:prstDash val="sysDash"/>
                    </a:lnL>
                    <a:lnR w="9525">
                      <a:solidFill>
                        <a:srgbClr val="646464"/>
                      </a:solidFill>
                      <a:prstDash val="sysDash"/>
                    </a:lnR>
                  </a:tcPr>
                </a:tc>
              </a:tr>
              <a:tr h="508000">
                <a:tc vMerge="1">
                  <a:tcPr>
                    <a:lnL w="9525">
                      <a:solidFill>
                        <a:srgbClr val="646464"/>
                      </a:solidFill>
                      <a:prstDash val="sysDash"/>
                    </a:lnL>
                    <a:lnR w="9525">
                      <a:solidFill>
                        <a:srgbClr val="646464"/>
                      </a:solidFill>
                      <a:prstDash val="sysDash"/>
                    </a:lnR>
                  </a:tcPr>
                </a:tc>
                <a:tc>
                  <a:txBody>
                    <a:bodyPr/>
                    <a:p>
                      <a:pPr indent="0" algn="ctr">
                        <a:lnSpc>
                          <a:spcPct val="120000"/>
                        </a:lnSpc>
                        <a:spcBef>
                          <a:spcPts val="0"/>
                        </a:spcBef>
                        <a:spcAft>
                          <a:spcPts val="0"/>
                        </a:spcAft>
                        <a:buNone/>
                      </a:pPr>
                      <a:r>
                        <a:rPr lang="zh-CN" altLang="en-US" sz="1600">
                          <a:sym typeface="+mn-ea"/>
                        </a:rPr>
                        <a:t>体重管理的运动指导技能</a:t>
                      </a:r>
                      <a:endParaRPr lang="zh-CN" altLang="en-US" sz="1600">
                        <a:sym typeface="+mn-ea"/>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r>
                        <a:rPr lang="en-US" altLang="zh-CN" sz="1600" b="0" spc="120">
                          <a:solidFill>
                            <a:srgbClr val="404040"/>
                          </a:solidFill>
                          <a:latin typeface="微软雅黑" panose="020B0503020204020204" pitchFamily="34" charset="-122"/>
                          <a:ea typeface="微软雅黑" panose="020B0503020204020204" pitchFamily="34" charset="-122"/>
                        </a:rPr>
                        <a:t>6</a:t>
                      </a:r>
                      <a:r>
                        <a:rPr lang="zh-CN" altLang="en-US" sz="1600" b="0" spc="120">
                          <a:solidFill>
                            <a:srgbClr val="404040"/>
                          </a:solidFill>
                          <a:latin typeface="微软雅黑" panose="020B0503020204020204" pitchFamily="34" charset="-122"/>
                          <a:ea typeface="微软雅黑" panose="020B0503020204020204" pitchFamily="34" charset="-122"/>
                        </a:rPr>
                        <a:t>课时</a:t>
                      </a: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vMerge="1">
                  <a:tcPr>
                    <a:lnL w="9525">
                      <a:solidFill>
                        <a:srgbClr val="646464"/>
                      </a:solidFill>
                      <a:prstDash val="sysDash"/>
                    </a:lnL>
                    <a:lnR w="9525">
                      <a:solidFill>
                        <a:srgbClr val="646464"/>
                      </a:solidFill>
                      <a:prstDash val="sysDash"/>
                    </a:lnR>
                  </a:tcPr>
                </a:tc>
              </a:tr>
              <a:tr h="537845">
                <a:tc vMerge="1">
                  <a:tcPr>
                    <a:lnL w="9525">
                      <a:solidFill>
                        <a:srgbClr val="646464"/>
                      </a:solidFill>
                      <a:prstDash val="sysDash"/>
                    </a:lnL>
                    <a:lnR w="9525">
                      <a:solidFill>
                        <a:srgbClr val="646464"/>
                      </a:solidFill>
                      <a:prstDash val="sysDash"/>
                    </a:lnR>
                    <a:lnB w="28575">
                      <a:solidFill>
                        <a:srgbClr val="646464"/>
                      </a:solidFill>
                      <a:prstDash val="solid"/>
                    </a:lnB>
                  </a:tcPr>
                </a:tc>
                <a:tc>
                  <a:txBody>
                    <a:bodyPr/>
                    <a:p>
                      <a:pPr indent="0" algn="ctr">
                        <a:lnSpc>
                          <a:spcPct val="120000"/>
                        </a:lnSpc>
                        <a:spcBef>
                          <a:spcPts val="0"/>
                        </a:spcBef>
                        <a:spcAft>
                          <a:spcPts val="0"/>
                        </a:spcAft>
                        <a:buNone/>
                      </a:pPr>
                      <a:r>
                        <a:rPr lang="zh-CN" altLang="en-US" sz="1600">
                          <a:sym typeface="+mn-ea"/>
                        </a:rPr>
                        <a:t>生活方式干预与体重管理</a:t>
                      </a:r>
                      <a:endParaRPr lang="zh-CN" altLang="en-US" sz="1600">
                        <a:sym typeface="+mn-ea"/>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en-US" altLang="zh-CN" sz="1600" b="0" spc="120">
                          <a:solidFill>
                            <a:srgbClr val="404040"/>
                          </a:solidFill>
                          <a:latin typeface="微软雅黑" panose="020B0503020204020204" pitchFamily="34" charset="-122"/>
                          <a:ea typeface="微软雅黑" panose="020B0503020204020204" pitchFamily="34" charset="-122"/>
                        </a:rPr>
                        <a:t>6</a:t>
                      </a:r>
                      <a:r>
                        <a:rPr lang="zh-CN" altLang="en-US" sz="1600" b="0" spc="120">
                          <a:solidFill>
                            <a:srgbClr val="404040"/>
                          </a:solidFill>
                          <a:latin typeface="微软雅黑" panose="020B0503020204020204" pitchFamily="34" charset="-122"/>
                          <a:ea typeface="微软雅黑" panose="020B0503020204020204" pitchFamily="34" charset="-122"/>
                        </a:rPr>
                        <a:t>课时</a:t>
                      </a: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vMerge="1">
                  <a:tcPr>
                    <a:lnL w="9525">
                      <a:solidFill>
                        <a:srgbClr val="646464"/>
                      </a:solidFill>
                      <a:prstDash val="sysDash"/>
                    </a:lnL>
                    <a:lnR w="9525">
                      <a:solidFill>
                        <a:srgbClr val="646464"/>
                      </a:solidFill>
                      <a:prstDash val="sysDash"/>
                    </a:lnR>
                    <a:lnB w="28575">
                      <a:solidFill>
                        <a:srgbClr val="646464"/>
                      </a:solidFill>
                      <a:prstDash val="solid"/>
                    </a:lnB>
                  </a:tcPr>
                </a:tc>
              </a:tr>
              <a:tr h="508000">
                <a:tc vMerge="1">
                  <a:tcPr>
                    <a:lnL w="9525">
                      <a:solidFill>
                        <a:srgbClr val="646464"/>
                      </a:solidFill>
                      <a:prstDash val="sysDash"/>
                    </a:lnL>
                    <a:lnR w="9525">
                      <a:solidFill>
                        <a:srgbClr val="646464"/>
                      </a:solidFill>
                      <a:prstDash val="sysDash"/>
                    </a:lnR>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600">
                          <a:sym typeface="+mn-ea"/>
                        </a:rPr>
                        <a:t>体重管理指导技巧及自我管理</a:t>
                      </a:r>
                      <a:endParaRPr lang="zh-CN" altLang="en-US" sz="1600">
                        <a:sym typeface="+mn-ea"/>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en-US" altLang="zh-CN" sz="1600" b="0" spc="120">
                          <a:solidFill>
                            <a:srgbClr val="404040"/>
                          </a:solidFill>
                          <a:latin typeface="微软雅黑" panose="020B0503020204020204" pitchFamily="34" charset="-122"/>
                          <a:ea typeface="微软雅黑" panose="020B0503020204020204" pitchFamily="34" charset="-122"/>
                        </a:rPr>
                        <a:t>2</a:t>
                      </a:r>
                      <a:r>
                        <a:rPr lang="zh-CN" altLang="en-US" sz="1600" b="0" spc="120">
                          <a:solidFill>
                            <a:srgbClr val="404040"/>
                          </a:solidFill>
                          <a:latin typeface="微软雅黑" panose="020B0503020204020204" pitchFamily="34" charset="-122"/>
                          <a:ea typeface="微软雅黑" panose="020B0503020204020204" pitchFamily="34" charset="-122"/>
                        </a:rPr>
                        <a:t>课时</a:t>
                      </a: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vMerge="1">
                  <a:tcPr>
                    <a:lnL w="9525">
                      <a:solidFill>
                        <a:srgbClr val="646464"/>
                      </a:solidFill>
                      <a:prstDash val="sysDash"/>
                    </a:lnL>
                    <a:lnR w="9525">
                      <a:solidFill>
                        <a:srgbClr val="646464"/>
                      </a:solidFill>
                      <a:prstDash val="sysDash"/>
                    </a:lnR>
                    <a:lnB w="28575">
                      <a:solidFill>
                        <a:srgbClr val="646464"/>
                      </a:solidFill>
                      <a:prstDash val="solid"/>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p="http://schemas.openxmlformats.org/presentationml/2006/main">
  <p:tag name="PA" val="v5.2.9"/>
  <p:tag name="RESOURCELIBID_ANIM" val="553752"/>
</p:tagLst>
</file>

<file path=ppt/tags/tag10.xml><?xml version="1.0" encoding="utf-8"?>
<p:tagLst xmlns:p="http://schemas.openxmlformats.org/presentationml/2006/main">
  <p:tag name="PA" val="v5.2.9"/>
  <p:tag name="RESOURCELIBID_ANIM" val="553752"/>
</p:tagLst>
</file>

<file path=ppt/tags/tag100.xml><?xml version="1.0" encoding="utf-8"?>
<p:tagLst xmlns:p="http://schemas.openxmlformats.org/presentationml/2006/main">
  <p:tag name="KSO_WM_DIAGRAM_VIRTUALLY_FRAME" val="{&quot;height&quot;:413.7,&quot;left&quot;:78.25,&quot;top&quot;:85.2,&quot;width&quot;:842}"/>
</p:tagLst>
</file>

<file path=ppt/tags/tag101.xml><?xml version="1.0" encoding="utf-8"?>
<p:tagLst xmlns:p="http://schemas.openxmlformats.org/presentationml/2006/main">
  <p:tag name="KSO_WM_DIAGRAM_VIRTUALLY_FRAME" val="{&quot;height&quot;:413.7,&quot;left&quot;:78.25,&quot;top&quot;:85.2,&quot;width&quot;:842}"/>
</p:tagLst>
</file>

<file path=ppt/tags/tag102.xml><?xml version="1.0" encoding="utf-8"?>
<p:tagLst xmlns:p="http://schemas.openxmlformats.org/presentationml/2006/main">
  <p:tag name="KSO_WM_DIAGRAM_VIRTUALLY_FRAME" val="{&quot;height&quot;:413.7,&quot;left&quot;:78.25,&quot;top&quot;:85.2,&quot;width&quot;:842}"/>
</p:tagLst>
</file>

<file path=ppt/tags/tag103.xml><?xml version="1.0" encoding="utf-8"?>
<p:tagLst xmlns:p="http://schemas.openxmlformats.org/presentationml/2006/main">
  <p:tag name="PA" val="v5.2.9"/>
  <p:tag name="RESOURCELIBID_ANIM" val="553752"/>
</p:tagLst>
</file>

<file path=ppt/tags/tag104.xml><?xml version="1.0" encoding="utf-8"?>
<p:tagLst xmlns:p="http://schemas.openxmlformats.org/presentationml/2006/main">
  <p:tag name="PA" val="v5.2.9"/>
  <p:tag name="RESOURCELIBID_ANIM" val="553752"/>
</p:tagLst>
</file>

<file path=ppt/tags/tag105.xml><?xml version="1.0" encoding="utf-8"?>
<p:tagLst xmlns:p="http://schemas.openxmlformats.org/presentationml/2006/main">
  <p:tag name="PA" val="v5.2.9"/>
  <p:tag name="RESOURCELIBID_ANIM" val="553752"/>
</p:tagLst>
</file>

<file path=ppt/tags/tag106.xml><?xml version="1.0" encoding="utf-8"?>
<p:tagLst xmlns:p="http://schemas.openxmlformats.org/presentationml/2006/main">
  <p:tag name="PA" val="v5.2.9"/>
  <p:tag name="RESOURCELIBID_ANIM" val="553752"/>
</p:tagLst>
</file>

<file path=ppt/tags/tag107.xml><?xml version="1.0" encoding="utf-8"?>
<p:tagLst xmlns:p="http://schemas.openxmlformats.org/presentationml/2006/main">
  <p:tag name="PA" val="v5.2.9"/>
  <p:tag name="RESOURCELIBID_ANIM" val="553752"/>
</p:tagLst>
</file>

<file path=ppt/tags/tag108.xml><?xml version="1.0" encoding="utf-8"?>
<p:tagLst xmlns:p="http://schemas.openxmlformats.org/presentationml/2006/main">
  <p:tag name="PA" val="v5.2.9"/>
  <p:tag name="RESOURCELIBID_ANIM" val="553752"/>
</p:tagLst>
</file>

<file path=ppt/tags/tag109.xml><?xml version="1.0" encoding="utf-8"?>
<p:tagLst xmlns:p="http://schemas.openxmlformats.org/presentationml/2006/main">
  <p:tag name="PA" val="v5.2.9"/>
  <p:tag name="RESOURCELIBID_ANIM" val="553752"/>
</p:tagLst>
</file>

<file path=ppt/tags/tag11.xml><?xml version="1.0" encoding="utf-8"?>
<p:tagLst xmlns:p="http://schemas.openxmlformats.org/presentationml/2006/main">
  <p:tag name="PA" val="v5.2.9"/>
  <p:tag name="RESOURCELIBID_ANIM" val="553752"/>
</p:tagLst>
</file>

<file path=ppt/tags/tag110.xml><?xml version="1.0" encoding="utf-8"?>
<p:tagLst xmlns:p="http://schemas.openxmlformats.org/presentationml/2006/main">
  <p:tag name="PA" val="v5.2.9"/>
  <p:tag name="RESOURCELIBID_ANIM" val="553752"/>
</p:tagLst>
</file>

<file path=ppt/tags/tag111.xml><?xml version="1.0" encoding="utf-8"?>
<p:tagLst xmlns:p="http://schemas.openxmlformats.org/presentationml/2006/main">
  <p:tag name="PA" val="v5.2.9"/>
  <p:tag name="RESOURCELIBID_ANIM" val="553752"/>
</p:tagLst>
</file>

<file path=ppt/tags/tag112.xml><?xml version="1.0" encoding="utf-8"?>
<p:tagLst xmlns:p="http://schemas.openxmlformats.org/presentationml/2006/main">
  <p:tag name="PA" val="v5.2.9"/>
  <p:tag name="RESOURCELIBID_ANIM" val="553752"/>
</p:tagLst>
</file>

<file path=ppt/tags/tag113.xml><?xml version="1.0" encoding="utf-8"?>
<p:tagLst xmlns:p="http://schemas.openxmlformats.org/presentationml/2006/main">
  <p:tag name="PA" val="v5.2.9"/>
  <p:tag name="RESOURCELIBID_ANIM" val="553752"/>
</p:tagLst>
</file>

<file path=ppt/tags/tag114.xml><?xml version="1.0" encoding="utf-8"?>
<p:tagLst xmlns:p="http://schemas.openxmlformats.org/presentationml/2006/main">
  <p:tag name="PA" val="v5.2.9"/>
  <p:tag name="RESOURCELIBID_ANIM" val="553752"/>
</p:tagLst>
</file>

<file path=ppt/tags/tag115.xml><?xml version="1.0" encoding="utf-8"?>
<p:tagLst xmlns:p="http://schemas.openxmlformats.org/presentationml/2006/main">
  <p:tag name="PA" val="v5.2.9"/>
  <p:tag name="RESOURCELIBID_ANIM" val="553752"/>
</p:tagLst>
</file>

<file path=ppt/tags/tag116.xml><?xml version="1.0" encoding="utf-8"?>
<p:tagLst xmlns:p="http://schemas.openxmlformats.org/presentationml/2006/main">
  <p:tag name="PA" val="v5.2.9"/>
  <p:tag name="RESOURCELIBID_ANIM" val="553752"/>
</p:tagLst>
</file>

<file path=ppt/tags/tag117.xml><?xml version="1.0" encoding="utf-8"?>
<p:tagLst xmlns:p="http://schemas.openxmlformats.org/presentationml/2006/main">
  <p:tag name="PA" val="v5.2.9"/>
  <p:tag name="RESOURCELIBID_ANIM" val="553752"/>
</p:tagLst>
</file>

<file path=ppt/tags/tag118.xml><?xml version="1.0" encoding="utf-8"?>
<p:tagLst xmlns:p="http://schemas.openxmlformats.org/presentationml/2006/main">
  <p:tag name="PA" val="v5.2.9"/>
  <p:tag name="RESOURCELIBID_ANIM" val="553752"/>
</p:tagLst>
</file>

<file path=ppt/tags/tag119.xml><?xml version="1.0" encoding="utf-8"?>
<p:tagLst xmlns:p="http://schemas.openxmlformats.org/presentationml/2006/main">
  <p:tag name="PA" val="v5.2.9"/>
  <p:tag name="RESOURCELIBID_ANIM" val="553752"/>
</p:tagLst>
</file>

<file path=ppt/tags/tag12.xml><?xml version="1.0" encoding="utf-8"?>
<p:tagLst xmlns:p="http://schemas.openxmlformats.org/presentationml/2006/main">
  <p:tag name="PA" val="v5.2.9"/>
  <p:tag name="RESOURCELIBID_ANIM" val="553752"/>
</p:tagLst>
</file>

<file path=ppt/tags/tag120.xml><?xml version="1.0" encoding="utf-8"?>
<p:tagLst xmlns:p="http://schemas.openxmlformats.org/presentationml/2006/main">
  <p:tag name="PA" val="v5.2.9"/>
  <p:tag name="RESOURCELIBID_ANIM" val="553752"/>
</p:tagLst>
</file>

<file path=ppt/tags/tag121.xml><?xml version="1.0" encoding="utf-8"?>
<p:tagLst xmlns:p="http://schemas.openxmlformats.org/presentationml/2006/main">
  <p:tag name="PA" val="v5.2.9"/>
  <p:tag name="RESOURCELIBID_ANIM" val="553752"/>
</p:tagLst>
</file>

<file path=ppt/tags/tag122.xml><?xml version="1.0" encoding="utf-8"?>
<p:tagLst xmlns:p="http://schemas.openxmlformats.org/presentationml/2006/main">
  <p:tag name="PA" val="v5.2.9"/>
  <p:tag name="RESOURCELIBID_ANIM" val="553752"/>
</p:tagLst>
</file>

<file path=ppt/tags/tag123.xml><?xml version="1.0" encoding="utf-8"?>
<p:tagLst xmlns:p="http://schemas.openxmlformats.org/presentationml/2006/main">
  <p:tag name="PA" val="v5.2.9"/>
  <p:tag name="RESOURCELIBID_ANIM" val="553752"/>
</p:tagLst>
</file>

<file path=ppt/tags/tag124.xml><?xml version="1.0" encoding="utf-8"?>
<p:tagLst xmlns:p="http://schemas.openxmlformats.org/presentationml/2006/main">
  <p:tag name="PA" val="v5.2.9"/>
  <p:tag name="RESOURCELIBID_ANIM" val="553752"/>
</p:tagLst>
</file>

<file path=ppt/tags/tag125.xml><?xml version="1.0" encoding="utf-8"?>
<p:tagLst xmlns:p="http://schemas.openxmlformats.org/presentationml/2006/main">
  <p:tag name="PA" val="v5.2.9"/>
  <p:tag name="RESOURCELIBID_ANIM" val="553752"/>
</p:tagLst>
</file>

<file path=ppt/tags/tag126.xml><?xml version="1.0" encoding="utf-8"?>
<p:tagLst xmlns:p="http://schemas.openxmlformats.org/presentationml/2006/main">
  <p:tag name="PA" val="v5.2.9"/>
  <p:tag name="RESOURCELIBID_ANIM" val="553752"/>
</p:tagLst>
</file>

<file path=ppt/tags/tag127.xml><?xml version="1.0" encoding="utf-8"?>
<p:tagLst xmlns:p="http://schemas.openxmlformats.org/presentationml/2006/main">
  <p:tag name="PA" val="v5.2.9"/>
  <p:tag name="RESOURCELIBID_ANIM" val="553752"/>
</p:tagLst>
</file>

<file path=ppt/tags/tag128.xml><?xml version="1.0" encoding="utf-8"?>
<p:tagLst xmlns:p="http://schemas.openxmlformats.org/presentationml/2006/main">
  <p:tag name="PA" val="v5.2.9"/>
  <p:tag name="RESOURCELIBID_ANIM" val="553752"/>
</p:tagLst>
</file>

<file path=ppt/tags/tag129.xml><?xml version="1.0" encoding="utf-8"?>
<p:tagLst xmlns:p="http://schemas.openxmlformats.org/presentationml/2006/main">
  <p:tag name="PA" val="v5.2.9"/>
  <p:tag name="RESOURCELIBID_ANIM" val="553752"/>
</p:tagLst>
</file>

<file path=ppt/tags/tag13.xml><?xml version="1.0" encoding="utf-8"?>
<p:tagLst xmlns:p="http://schemas.openxmlformats.org/presentationml/2006/main">
  <p:tag name="PA" val="v5.2.9"/>
  <p:tag name="RESOURCELIBID_ANIM" val="553752"/>
</p:tagLst>
</file>

<file path=ppt/tags/tag130.xml><?xml version="1.0" encoding="utf-8"?>
<p:tagLst xmlns:p="http://schemas.openxmlformats.org/presentationml/2006/main">
  <p:tag name="PA" val="v5.2.9"/>
  <p:tag name="RESOURCELIBID_ANIM" val="553752"/>
</p:tagLst>
</file>

<file path=ppt/tags/tag131.xml><?xml version="1.0" encoding="utf-8"?>
<p:tagLst xmlns:p="http://schemas.openxmlformats.org/presentationml/2006/main">
  <p:tag name="PA" val="v5.2.9"/>
  <p:tag name="RESOURCELIBID_ANIM" val="553752"/>
</p:tagLst>
</file>

<file path=ppt/tags/tag132.xml><?xml version="1.0" encoding="utf-8"?>
<p:tagLst xmlns:p="http://schemas.openxmlformats.org/presentationml/2006/main">
  <p:tag name="PA" val="v5.2.9"/>
  <p:tag name="RESOURCELIBID_ANIM" val="553752"/>
</p:tagLst>
</file>

<file path=ppt/tags/tag133.xml><?xml version="1.0" encoding="utf-8"?>
<p:tagLst xmlns:p="http://schemas.openxmlformats.org/presentationml/2006/main">
  <p:tag name="PA" val="v5.2.9"/>
  <p:tag name="RESOURCELIBID_ANIM" val="553752"/>
</p:tagLst>
</file>

<file path=ppt/tags/tag134.xml><?xml version="1.0" encoding="utf-8"?>
<p:tagLst xmlns:p="http://schemas.openxmlformats.org/presentationml/2006/main">
  <p:tag name="PA" val="v5.2.9"/>
  <p:tag name="RESOURCELIBID_ANIM" val="553752"/>
</p:tagLst>
</file>

<file path=ppt/tags/tag135.xml><?xml version="1.0" encoding="utf-8"?>
<p:tagLst xmlns:p="http://schemas.openxmlformats.org/presentationml/2006/main">
  <p:tag name="PA" val="v5.2.9"/>
  <p:tag name="RESOURCELIBID_ANIM" val="553752"/>
</p:tagLst>
</file>

<file path=ppt/tags/tag136.xml><?xml version="1.0" encoding="utf-8"?>
<p:tagLst xmlns:p="http://schemas.openxmlformats.org/presentationml/2006/main">
  <p:tag name="PA" val="v5.2.9"/>
  <p:tag name="RESOURCELIBID_ANIM" val="553752"/>
</p:tagLst>
</file>

<file path=ppt/tags/tag137.xml><?xml version="1.0" encoding="utf-8"?>
<p:tagLst xmlns:p="http://schemas.openxmlformats.org/presentationml/2006/main">
  <p:tag name="PA" val="v5.2.9"/>
  <p:tag name="RESOURCELIBID_ANIM" val="553752"/>
</p:tagLst>
</file>

<file path=ppt/tags/tag138.xml><?xml version="1.0" encoding="utf-8"?>
<p:tagLst xmlns:p="http://schemas.openxmlformats.org/presentationml/2006/main">
  <p:tag name="PA" val="v5.2.9"/>
  <p:tag name="RESOURCELIBID_ANIM" val="553752"/>
</p:tagLst>
</file>

<file path=ppt/tags/tag139.xml><?xml version="1.0" encoding="utf-8"?>
<p:tagLst xmlns:p="http://schemas.openxmlformats.org/presentationml/2006/main">
  <p:tag name="PA" val="v5.2.9"/>
  <p:tag name="RESOURCELIBID_ANIM" val="553752"/>
</p:tagLst>
</file>

<file path=ppt/tags/tag14.xml><?xml version="1.0" encoding="utf-8"?>
<p:tagLst xmlns:p="http://schemas.openxmlformats.org/presentationml/2006/main">
  <p:tag name="PA" val="v5.2.9"/>
  <p:tag name="RESOURCELIBID_ANIM" val="553752"/>
</p:tagLst>
</file>

<file path=ppt/tags/tag140.xml><?xml version="1.0" encoding="utf-8"?>
<p:tagLst xmlns:p="http://schemas.openxmlformats.org/presentationml/2006/main">
  <p:tag name="PA" val="v5.2.9"/>
  <p:tag name="RESOURCELIBID_ANIM" val="553752"/>
</p:tagLst>
</file>

<file path=ppt/tags/tag141.xml><?xml version="1.0" encoding="utf-8"?>
<p:tagLst xmlns:p="http://schemas.openxmlformats.org/presentationml/2006/main">
  <p:tag name="PA" val="v5.2.9"/>
  <p:tag name="RESOURCELIBID_ANIM" val="553752"/>
</p:tagLst>
</file>

<file path=ppt/tags/tag142.xml><?xml version="1.0" encoding="utf-8"?>
<p:tagLst xmlns:p="http://schemas.openxmlformats.org/presentationml/2006/main">
  <p:tag name="PA" val="v5.2.9"/>
  <p:tag name="RESOURCELIBID_ANIM" val="553752"/>
</p:tagLst>
</file>

<file path=ppt/tags/tag143.xml><?xml version="1.0" encoding="utf-8"?>
<p:tagLst xmlns:p="http://schemas.openxmlformats.org/presentationml/2006/main">
  <p:tag name="PA" val="v5.2.9"/>
  <p:tag name="RESOURCELIBID_ANIM" val="553752"/>
</p:tagLst>
</file>

<file path=ppt/tags/tag144.xml><?xml version="1.0" encoding="utf-8"?>
<p:tagLst xmlns:p="http://schemas.openxmlformats.org/presentationml/2006/main">
  <p:tag name="PA" val="v5.2.9"/>
  <p:tag name="RESOURCELIBID_ANIM" val="553752"/>
</p:tagLst>
</file>

<file path=ppt/tags/tag145.xml><?xml version="1.0" encoding="utf-8"?>
<p:tagLst xmlns:p="http://schemas.openxmlformats.org/presentationml/2006/main">
  <p:tag name="PA" val="v5.2.9"/>
  <p:tag name="RESOURCELIBID_ANIM" val="553752"/>
</p:tagLst>
</file>

<file path=ppt/tags/tag146.xml><?xml version="1.0" encoding="utf-8"?>
<p:tagLst xmlns:p="http://schemas.openxmlformats.org/presentationml/2006/main">
  <p:tag name="PA" val="v5.2.9"/>
  <p:tag name="RESOURCELIBID_ANIM" val="553752"/>
</p:tagLst>
</file>

<file path=ppt/tags/tag147.xml><?xml version="1.0" encoding="utf-8"?>
<p:tagLst xmlns:p="http://schemas.openxmlformats.org/presentationml/2006/main">
  <p:tag name="PA" val="v5.2.9"/>
  <p:tag name="RESOURCELIBID_ANIM" val="553752"/>
</p:tagLst>
</file>

<file path=ppt/tags/tag148.xml><?xml version="1.0" encoding="utf-8"?>
<p:tagLst xmlns:p="http://schemas.openxmlformats.org/presentationml/2006/main">
  <p:tag name="PA" val="v5.2.9"/>
  <p:tag name="RESOURCELIBID_ANIM" val="553752"/>
</p:tagLst>
</file>

<file path=ppt/tags/tag149.xml><?xml version="1.0" encoding="utf-8"?>
<p:tagLst xmlns:p="http://schemas.openxmlformats.org/presentationml/2006/main">
  <p:tag name="PA" val="v5.2.9"/>
  <p:tag name="RESOURCELIBID_ANIM" val="553752"/>
</p:tagLst>
</file>

<file path=ppt/tags/tag15.xml><?xml version="1.0" encoding="utf-8"?>
<p:tagLst xmlns:p="http://schemas.openxmlformats.org/presentationml/2006/main">
  <p:tag name="PA" val="v5.2.9"/>
  <p:tag name="RESOURCELIBID_ANIM" val="553752"/>
</p:tagLst>
</file>

<file path=ppt/tags/tag150.xml><?xml version="1.0" encoding="utf-8"?>
<p:tagLst xmlns:p="http://schemas.openxmlformats.org/presentationml/2006/main">
  <p:tag name="PA" val="v5.2.9"/>
  <p:tag name="RESOURCELIBID_ANIM" val="553752"/>
</p:tagLst>
</file>

<file path=ppt/tags/tag151.xml><?xml version="1.0" encoding="utf-8"?>
<p:tagLst xmlns:p="http://schemas.openxmlformats.org/presentationml/2006/main">
  <p:tag name="PA" val="v5.2.9"/>
  <p:tag name="RESOURCELIBID_ANIM" val="553752"/>
</p:tagLst>
</file>

<file path=ppt/tags/tag152.xml><?xml version="1.0" encoding="utf-8"?>
<p:tagLst xmlns:p="http://schemas.openxmlformats.org/presentationml/2006/main">
  <p:tag name="PA" val="v5.2.9"/>
  <p:tag name="RESOURCELIBID_ANIM" val="553752"/>
</p:tagLst>
</file>

<file path=ppt/tags/tag153.xml><?xml version="1.0" encoding="utf-8"?>
<p:tagLst xmlns:p="http://schemas.openxmlformats.org/presentationml/2006/main">
  <p:tag name="PA" val="v5.2.9"/>
  <p:tag name="RESOURCELIBID_ANIM" val="553752"/>
</p:tagLst>
</file>

<file path=ppt/tags/tag154.xml><?xml version="1.0" encoding="utf-8"?>
<p:tagLst xmlns:p="http://schemas.openxmlformats.org/presentationml/2006/main">
  <p:tag name="PA" val="v5.2.9"/>
  <p:tag name="RESOURCELIBID_ANIM" val="553752"/>
</p:tagLst>
</file>

<file path=ppt/tags/tag155.xml><?xml version="1.0" encoding="utf-8"?>
<p:tagLst xmlns:p="http://schemas.openxmlformats.org/presentationml/2006/main">
  <p:tag name="PA" val="v5.2.9"/>
</p:tagLst>
</file>

<file path=ppt/tags/tag156.xml><?xml version="1.0" encoding="utf-8"?>
<p:tagLst xmlns:p="http://schemas.openxmlformats.org/presentationml/2006/main">
  <p:tag name="PA" val="v5.2.9"/>
</p:tagLst>
</file>

<file path=ppt/tags/tag157.xml><?xml version="1.0" encoding="utf-8"?>
<p:tagLst xmlns:p="http://schemas.openxmlformats.org/presentationml/2006/main">
  <p:tag name="PA" val="v5.2.9"/>
</p:tagLst>
</file>

<file path=ppt/tags/tag158.xml><?xml version="1.0" encoding="utf-8"?>
<p:tagLst xmlns:p="http://schemas.openxmlformats.org/presentationml/2006/main">
  <p:tag name="PA" val="v5.2.9"/>
</p:tagLst>
</file>

<file path=ppt/tags/tag159.xml><?xml version="1.0" encoding="utf-8"?>
<p:tagLst xmlns:p="http://schemas.openxmlformats.org/presentationml/2006/main">
  <p:tag name="PA" val="v5.2.9"/>
</p:tagLst>
</file>

<file path=ppt/tags/tag16.xml><?xml version="1.0" encoding="utf-8"?>
<p:tagLst xmlns:p="http://schemas.openxmlformats.org/presentationml/2006/main">
  <p:tag name="PA" val="v5.2.9"/>
  <p:tag name="RESOURCELIBID_ANIM" val="553752"/>
</p:tagLst>
</file>

<file path=ppt/tags/tag160.xml><?xml version="1.0" encoding="utf-8"?>
<p:tagLst xmlns:p="http://schemas.openxmlformats.org/presentationml/2006/main">
  <p:tag name="PA" val="v5.2.9"/>
  <p:tag name="RESOURCELIBID_ANIM" val="553752"/>
</p:tagLst>
</file>

<file path=ppt/tags/tag161.xml><?xml version="1.0" encoding="utf-8"?>
<p:tagLst xmlns:p="http://schemas.openxmlformats.org/presentationml/2006/main">
  <p:tag name="PA" val="v5.2.9"/>
  <p:tag name="RESOURCELIBID_ANIM" val="553752"/>
</p:tagLst>
</file>

<file path=ppt/tags/tag162.xml><?xml version="1.0" encoding="utf-8"?>
<p:tagLst xmlns:p="http://schemas.openxmlformats.org/presentationml/2006/main">
  <p:tag name="PA" val="v5.2.9"/>
  <p:tag name="RESOURCELIBID_ANIM" val="553752"/>
</p:tagLst>
</file>

<file path=ppt/tags/tag163.xml><?xml version="1.0" encoding="utf-8"?>
<p:tagLst xmlns:p="http://schemas.openxmlformats.org/presentationml/2006/main">
  <p:tag name="PA" val="v5.2.9"/>
  <p:tag name="RESOURCELIBID_ANIM" val="553752"/>
</p:tagLst>
</file>

<file path=ppt/tags/tag164.xml><?xml version="1.0" encoding="utf-8"?>
<p:tagLst xmlns:p="http://schemas.openxmlformats.org/presentationml/2006/main">
  <p:tag name="PA" val="v5.2.9"/>
  <p:tag name="RESOURCELIBID_ANIM" val="553752"/>
</p:tagLst>
</file>

<file path=ppt/tags/tag165.xml><?xml version="1.0" encoding="utf-8"?>
<p:tagLst xmlns:p="http://schemas.openxmlformats.org/presentationml/2006/main">
  <p:tag name="PA" val="v5.2.9"/>
</p:tagLst>
</file>

<file path=ppt/tags/tag166.xml><?xml version="1.0" encoding="utf-8"?>
<p:tagLst xmlns:p="http://schemas.openxmlformats.org/presentationml/2006/main">
  <p:tag name="PA" val="v5.2.9"/>
</p:tagLst>
</file>

<file path=ppt/tags/tag167.xml><?xml version="1.0" encoding="utf-8"?>
<p:tagLst xmlns:p="http://schemas.openxmlformats.org/presentationml/2006/main">
  <p:tag name="PA" val="v5.2.9"/>
</p:tagLst>
</file>

<file path=ppt/tags/tag168.xml><?xml version="1.0" encoding="utf-8"?>
<p:tagLst xmlns:p="http://schemas.openxmlformats.org/presentationml/2006/main">
  <p:tag name="KSO_WM_UNIT_PLACING_PICTURE_USER_VIEWPORT" val="{&quot;height&quot;:4678,&quot;width&quot;:7336}"/>
</p:tagLst>
</file>

<file path=ppt/tags/tag169.xml><?xml version="1.0" encoding="utf-8"?>
<p:tagLst xmlns:p="http://schemas.openxmlformats.org/presentationml/2006/main">
  <p:tag name="PA" val="v5.2.9"/>
  <p:tag name="RESOURCELIBID_ANIM" val="553752"/>
</p:tagLst>
</file>

<file path=ppt/tags/tag17.xml><?xml version="1.0" encoding="utf-8"?>
<p:tagLst xmlns:p="http://schemas.openxmlformats.org/presentationml/2006/main">
  <p:tag name="PA" val="v5.2.9"/>
  <p:tag name="RESOURCELIBID_ANIM" val="553752"/>
</p:tagLst>
</file>

<file path=ppt/tags/tag170.xml><?xml version="1.0" encoding="utf-8"?>
<p:tagLst xmlns:p="http://schemas.openxmlformats.org/presentationml/2006/main">
  <p:tag name="PA" val="v5.2.9"/>
  <p:tag name="RESOURCELIBID_ANIM" val="553752"/>
</p:tagLst>
</file>

<file path=ppt/tags/tag171.xml><?xml version="1.0" encoding="utf-8"?>
<p:tagLst xmlns:p="http://schemas.openxmlformats.org/presentationml/2006/main">
  <p:tag name="PA" val="v5.2.9"/>
  <p:tag name="RESOURCELIBID_ANIM" val="553752"/>
</p:tagLst>
</file>

<file path=ppt/tags/tag172.xml><?xml version="1.0" encoding="utf-8"?>
<p:tagLst xmlns:p="http://schemas.openxmlformats.org/presentationml/2006/main">
  <p:tag name="PA" val="v5.2.9"/>
  <p:tag name="RESOURCELIBID_ANIM" val="553752"/>
</p:tagLst>
</file>

<file path=ppt/tags/tag173.xml><?xml version="1.0" encoding="utf-8"?>
<p:tagLst xmlns:p="http://schemas.openxmlformats.org/presentationml/2006/main">
  <p:tag name="PA" val="v5.2.9"/>
  <p:tag name="RESOURCELIBID_ANIM" val="553752"/>
</p:tagLst>
</file>

<file path=ppt/tags/tag174.xml><?xml version="1.0" encoding="utf-8"?>
<p:tagLst xmlns:p="http://schemas.openxmlformats.org/presentationml/2006/main">
  <p:tag name="PA" val="v5.2.9"/>
  <p:tag name="RESOURCELIBID_ANIM" val="553752"/>
</p:tagLst>
</file>

<file path=ppt/tags/tag175.xml><?xml version="1.0" encoding="utf-8"?>
<p:tagLst xmlns:p="http://schemas.openxmlformats.org/presentationml/2006/main">
  <p:tag name="PA" val="v5.2.9"/>
  <p:tag name="RESOURCELIBID_ANIM" val="553752"/>
</p:tagLst>
</file>

<file path=ppt/tags/tag176.xml><?xml version="1.0" encoding="utf-8"?>
<p:tagLst xmlns:p="http://schemas.openxmlformats.org/presentationml/2006/main">
  <p:tag name="PA" val="v5.2.9"/>
  <p:tag name="RESOURCELIBID_ANIM" val="553752"/>
</p:tagLst>
</file>

<file path=ppt/tags/tag177.xml><?xml version="1.0" encoding="utf-8"?>
<p:tagLst xmlns:p="http://schemas.openxmlformats.org/presentationml/2006/main">
  <p:tag name="PA" val="v5.2.9"/>
  <p:tag name="RESOURCELIBID_ANIM" val="553752"/>
</p:tagLst>
</file>

<file path=ppt/tags/tag178.xml><?xml version="1.0" encoding="utf-8"?>
<p:tagLst xmlns:p="http://schemas.openxmlformats.org/presentationml/2006/main">
  <p:tag name="PA" val="v5.2.9"/>
  <p:tag name="RESOURCELIBID_ANIM" val="553752"/>
</p:tagLst>
</file>

<file path=ppt/tags/tag179.xml><?xml version="1.0" encoding="utf-8"?>
<p:tagLst xmlns:p="http://schemas.openxmlformats.org/presentationml/2006/main">
  <p:tag name="PA" val="v5.2.9"/>
  <p:tag name="RESOURCELIBID_ANIM" val="553752"/>
</p:tagLst>
</file>

<file path=ppt/tags/tag18.xml><?xml version="1.0" encoding="utf-8"?>
<p:tagLst xmlns:p="http://schemas.openxmlformats.org/presentationml/2006/main">
  <p:tag name="PA" val="v5.2.9"/>
  <p:tag name="RESOURCELIBID_ANIM" val="553752"/>
</p:tagLst>
</file>

<file path=ppt/tags/tag180.xml><?xml version="1.0" encoding="utf-8"?>
<p:tagLst xmlns:p="http://schemas.openxmlformats.org/presentationml/2006/main">
  <p:tag name="PA" val="v5.2.9"/>
  <p:tag name="RESOURCELIBID_ANIM" val="553752"/>
</p:tagLst>
</file>

<file path=ppt/tags/tag181.xml><?xml version="1.0" encoding="utf-8"?>
<p:tagLst xmlns:p="http://schemas.openxmlformats.org/presentationml/2006/main">
  <p:tag name="PA" val="v5.2.9"/>
  <p:tag name="RESOURCELIBID_ANIM" val="553752"/>
</p:tagLst>
</file>

<file path=ppt/tags/tag182.xml><?xml version="1.0" encoding="utf-8"?>
<p:tagLst xmlns:p="http://schemas.openxmlformats.org/presentationml/2006/main">
  <p:tag name="PA" val="v5.2.9"/>
  <p:tag name="RESOURCELIBID_ANIM" val="553752"/>
</p:tagLst>
</file>

<file path=ppt/tags/tag183.xml><?xml version="1.0" encoding="utf-8"?>
<p:tagLst xmlns:p="http://schemas.openxmlformats.org/presentationml/2006/main">
  <p:tag name="PA" val="v5.2.9"/>
  <p:tag name="RESOURCELIBID_ANIM" val="553752"/>
</p:tagLst>
</file>

<file path=ppt/tags/tag184.xml><?xml version="1.0" encoding="utf-8"?>
<p:tagLst xmlns:p="http://schemas.openxmlformats.org/presentationml/2006/main">
  <p:tag name="PA" val="v5.2.9"/>
  <p:tag name="RESOURCELIBID_ANIM" val="553752"/>
</p:tagLst>
</file>

<file path=ppt/tags/tag185.xml><?xml version="1.0" encoding="utf-8"?>
<p:tagLst xmlns:p="http://schemas.openxmlformats.org/presentationml/2006/main">
  <p:tag name="MH" val="20151208212157"/>
  <p:tag name="MH_LIBRARY" val="GRAPHIC"/>
  <p:tag name="MH_TYPE" val="Other"/>
  <p:tag name="MH_ORDER" val="11"/>
  <p:tag name="PA" val="v5.2.9"/>
  <p:tag name="RESOURCELIBID_ANIM" val="553752"/>
</p:tagLst>
</file>

<file path=ppt/tags/tag186.xml><?xml version="1.0" encoding="utf-8"?>
<p:tagLst xmlns:p="http://schemas.openxmlformats.org/presentationml/2006/main">
  <p:tag name="PA" val="v5.2.9"/>
  <p:tag name="RESOURCELIBID_ANIM" val="553752"/>
</p:tagLst>
</file>

<file path=ppt/tags/tag187.xml><?xml version="1.0" encoding="utf-8"?>
<p:tagLst xmlns:p="http://schemas.openxmlformats.org/presentationml/2006/main">
  <p:tag name="PA" val="v5.2.9"/>
  <p:tag name="RESOURCELIBID_ANIM" val="553752"/>
</p:tagLst>
</file>

<file path=ppt/tags/tag188.xml><?xml version="1.0" encoding="utf-8"?>
<p:tagLst xmlns:p="http://schemas.openxmlformats.org/presentationml/2006/main">
  <p:tag name="PA" val="v5.2.9"/>
  <p:tag name="RESOURCELIBID_ANIM" val="553752"/>
</p:tagLst>
</file>

<file path=ppt/tags/tag189.xml><?xml version="1.0" encoding="utf-8"?>
<p:tagLst xmlns:p="http://schemas.openxmlformats.org/presentationml/2006/main">
  <p:tag name="PA" val="v5.2.9"/>
  <p:tag name="RESOURCELIBID_ANIM" val="553752"/>
</p:tagLst>
</file>

<file path=ppt/tags/tag19.xml><?xml version="1.0" encoding="utf-8"?>
<p:tagLst xmlns:p="http://schemas.openxmlformats.org/presentationml/2006/main">
  <p:tag name="PA" val="v5.2.9"/>
  <p:tag name="RESOURCELIBID_ANIM" val="553752"/>
</p:tagLst>
</file>

<file path=ppt/tags/tag190.xml><?xml version="1.0" encoding="utf-8"?>
<p:tagLst xmlns:p="http://schemas.openxmlformats.org/presentationml/2006/main">
  <p:tag name="PA" val="v5.2.9"/>
  <p:tag name="RESOURCELIBID_ANIM" val="553752"/>
</p:tagLst>
</file>

<file path=ppt/tags/tag191.xml><?xml version="1.0" encoding="utf-8"?>
<p:tagLst xmlns:p="http://schemas.openxmlformats.org/presentationml/2006/main">
  <p:tag name="PA" val="v5.2.9"/>
  <p:tag name="RESOURCELIBID_ANIM" val="553752"/>
</p:tagLst>
</file>

<file path=ppt/tags/tag192.xml><?xml version="1.0" encoding="utf-8"?>
<p:tagLst xmlns:p="http://schemas.openxmlformats.org/presentationml/2006/main">
  <p:tag name="PA" val="v5.2.9"/>
  <p:tag name="RESOURCELIBID_ANIM" val="553752"/>
</p:tagLst>
</file>

<file path=ppt/tags/tag193.xml><?xml version="1.0" encoding="utf-8"?>
<p:tagLst xmlns:p="http://schemas.openxmlformats.org/presentationml/2006/main">
  <p:tag name="PA" val="v5.2.9"/>
  <p:tag name="RESOURCELIBID_ANIM" val="553752"/>
</p:tagLst>
</file>

<file path=ppt/tags/tag194.xml><?xml version="1.0" encoding="utf-8"?>
<p:tagLst xmlns:p="http://schemas.openxmlformats.org/presentationml/2006/main">
  <p:tag name="PA" val="v5.2.9"/>
  <p:tag name="RESOURCELIBID_ANIM" val="553752"/>
</p:tagLst>
</file>

<file path=ppt/tags/tag195.xml><?xml version="1.0" encoding="utf-8"?>
<p:tagLst xmlns:p="http://schemas.openxmlformats.org/presentationml/2006/main">
  <p:tag name="PA" val="v5.2.9"/>
  <p:tag name="RESOURCELIBID_ANIM" val="553752"/>
</p:tagLst>
</file>

<file path=ppt/tags/tag196.xml><?xml version="1.0" encoding="utf-8"?>
<p:tagLst xmlns:p="http://schemas.openxmlformats.org/presentationml/2006/main">
  <p:tag name="PA" val="v5.2.9"/>
  <p:tag name="RESOURCELIBID_ANIM" val="553752"/>
</p:tagLst>
</file>

<file path=ppt/tags/tag197.xml><?xml version="1.0" encoding="utf-8"?>
<p:tagLst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 name="commondata" val="eyJoZGlkIjoiNjc2Y2I4ZTQ1YjAxMzBjM2UzZDZjMGJkY2U3OTQ2NjAifQ=="/>
</p:tagLst>
</file>

<file path=ppt/tags/tag2.xml><?xml version="1.0" encoding="utf-8"?>
<p:tagLst xmlns:p="http://schemas.openxmlformats.org/presentationml/2006/main">
  <p:tag name="PA" val="v5.2.9"/>
  <p:tag name="RESOURCELIBID_ANIM" val="553752"/>
</p:tagLst>
</file>

<file path=ppt/tags/tag20.xml><?xml version="1.0" encoding="utf-8"?>
<p:tagLst xmlns:p="http://schemas.openxmlformats.org/presentationml/2006/main">
  <p:tag name="PA" val="v5.2.9"/>
  <p:tag name="RESOURCELIBID_ANIM" val="553752"/>
</p:tagLst>
</file>

<file path=ppt/tags/tag21.xml><?xml version="1.0" encoding="utf-8"?>
<p:tagLst xmlns:p="http://schemas.openxmlformats.org/presentationml/2006/main">
  <p:tag name="PA" val="v5.2.9"/>
  <p:tag name="RESOURCELIBID_ANIM" val="553752"/>
</p:tagLst>
</file>

<file path=ppt/tags/tag22.xml><?xml version="1.0" encoding="utf-8"?>
<p:tagLst xmlns:p="http://schemas.openxmlformats.org/presentationml/2006/main">
  <p:tag name="PA" val="v5.2.9"/>
  <p:tag name="RESOURCELIBID_ANIM" val="553752"/>
</p:tagLst>
</file>

<file path=ppt/tags/tag23.xml><?xml version="1.0" encoding="utf-8"?>
<p:tagLst xmlns:p="http://schemas.openxmlformats.org/presentationml/2006/main">
  <p:tag name="PA" val="v5.2.9"/>
  <p:tag name="RESOURCELIBID_ANIM" val="553752"/>
</p:tagLst>
</file>

<file path=ppt/tags/tag24.xml><?xml version="1.0" encoding="utf-8"?>
<p:tagLst xmlns:p="http://schemas.openxmlformats.org/presentationml/2006/main">
  <p:tag name="PA" val="v5.2.9"/>
  <p:tag name="RESOURCELIBID_ANIM" val="553752"/>
</p:tagLst>
</file>

<file path=ppt/tags/tag25.xml><?xml version="1.0" encoding="utf-8"?>
<p:tagLst xmlns:p="http://schemas.openxmlformats.org/presentationml/2006/main">
  <p:tag name="PA" val="v5.2.9"/>
  <p:tag name="RESOURCELIBID_ANIM" val="553752"/>
</p:tagLst>
</file>

<file path=ppt/tags/tag26.xml><?xml version="1.0" encoding="utf-8"?>
<p:tagLst xmlns:p="http://schemas.openxmlformats.org/presentationml/2006/main">
  <p:tag name="PA" val="v5.2.9"/>
  <p:tag name="RESOURCELIBID_ANIM" val="553752"/>
</p:tagLst>
</file>

<file path=ppt/tags/tag27.xml><?xml version="1.0" encoding="utf-8"?>
<p:tagLst xmlns:p="http://schemas.openxmlformats.org/presentationml/2006/main">
  <p:tag name="PA" val="v5.2.9"/>
  <p:tag name="RESOURCELIBID_ANIM" val="553752"/>
  <p:tag name="KSO_WM_DIAGRAM_VIRTUALLY_FRAME" val="{&quot;height&quot;:422.22078740157485,&quot;left&quot;:428.39779527559057,&quot;top&quot;:68.04354330708661,&quot;width&quot;:499.72842519685037}"/>
</p:tagLst>
</file>

<file path=ppt/tags/tag28.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29.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xml><?xml version="1.0" encoding="utf-8"?>
<p:tagLst xmlns:p="http://schemas.openxmlformats.org/presentationml/2006/main">
  <p:tag name="PA" val="v5.2.9"/>
  <p:tag name="RESOURCELIBID_ANIM" val="553752"/>
</p:tagLst>
</file>

<file path=ppt/tags/tag30.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1.xml><?xml version="1.0" encoding="utf-8"?>
<p:tagLst xmlns:p="http://schemas.openxmlformats.org/presentationml/2006/main">
  <p:tag name="PA" val="v5.2.9"/>
  <p:tag name="RESOURCELIBID_ANIM" val="553752"/>
  <p:tag name="KSO_WM_DIAGRAM_VIRTUALLY_FRAME" val="{&quot;height&quot;:422.22078740157485,&quot;left&quot;:428.39779527559057,&quot;top&quot;:68.04354330708661,&quot;width&quot;:499.72842519685037}"/>
</p:tagLst>
</file>

<file path=ppt/tags/tag32.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3.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4.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5.xml><?xml version="1.0" encoding="utf-8"?>
<p:tagLst xmlns:p="http://schemas.openxmlformats.org/presentationml/2006/main">
  <p:tag name="PA" val="v5.2.9"/>
  <p:tag name="RESOURCELIBID_ANIM" val="553752"/>
  <p:tag name="KSO_WM_DIAGRAM_VIRTUALLY_FRAME" val="{&quot;height&quot;:422.22078740157485,&quot;left&quot;:428.39779527559057,&quot;top&quot;:68.04354330708661,&quot;width&quot;:499.72842519685037}"/>
</p:tagLst>
</file>

<file path=ppt/tags/tag36.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7.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8.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9.xml><?xml version="1.0" encoding="utf-8"?>
<p:tagLst xmlns:p="http://schemas.openxmlformats.org/presentationml/2006/main">
  <p:tag name="PA" val="v5.2.9"/>
  <p:tag name="RESOURCELIBID_ANIM" val="553752"/>
  <p:tag name="KSO_WM_DIAGRAM_VIRTUALLY_FRAME" val="{&quot;height&quot;:422.22078740157485,&quot;left&quot;:428.39779527559057,&quot;top&quot;:68.04354330708661,&quot;width&quot;:499.72842519685037}"/>
</p:tagLst>
</file>

<file path=ppt/tags/tag4.xml><?xml version="1.0" encoding="utf-8"?>
<p:tagLst xmlns:p="http://schemas.openxmlformats.org/presentationml/2006/main">
  <p:tag name="PA" val="v5.2.9"/>
  <p:tag name="RESOURCELIBID_ANIM" val="553752"/>
</p:tagLst>
</file>

<file path=ppt/tags/tag40.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41.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42.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43.xml><?xml version="1.0" encoding="utf-8"?>
<p:tagLst xmlns:p="http://schemas.openxmlformats.org/presentationml/2006/main">
  <p:tag name="PA" val="v5.2.9"/>
  <p:tag name="RESOURCELIBID_ANIM" val="553752"/>
</p:tagLst>
</file>

<file path=ppt/tags/tag44.xml><?xml version="1.0" encoding="utf-8"?>
<p:tagLst xmlns:p="http://schemas.openxmlformats.org/presentationml/2006/main">
  <p:tag name="PA" val="v5.2.9"/>
  <p:tag name="RESOURCELIBID_ANIM" val="553752"/>
</p:tagLst>
</file>

<file path=ppt/tags/tag45.xml><?xml version="1.0" encoding="utf-8"?>
<p:tagLst xmlns:p="http://schemas.openxmlformats.org/presentationml/2006/main">
  <p:tag name="PA" val="v5.2.9"/>
  <p:tag name="RESOURCELIBID_ANIM" val="553752"/>
</p:tagLst>
</file>

<file path=ppt/tags/tag46.xml><?xml version="1.0" encoding="utf-8"?>
<p:tagLst xmlns:p="http://schemas.openxmlformats.org/presentationml/2006/main">
  <p:tag name="PA" val="v5.2.9"/>
  <p:tag name="RESOURCELIBID_ANIM" val="553752"/>
</p:tagLst>
</file>

<file path=ppt/tags/tag47.xml><?xml version="1.0" encoding="utf-8"?>
<p:tagLst xmlns:p="http://schemas.openxmlformats.org/presentationml/2006/main">
  <p:tag name="PA" val="v5.2.9"/>
  <p:tag name="RESOURCELIBID_ANIM" val="553752"/>
</p:tagLst>
</file>

<file path=ppt/tags/tag48.xml><?xml version="1.0" encoding="utf-8"?>
<p:tagLst xmlns:p="http://schemas.openxmlformats.org/presentationml/2006/main">
  <p:tag name="PA" val="v5.2.9"/>
  <p:tag name="RESOURCELIBID_ANIM" val="553752"/>
</p:tagLst>
</file>

<file path=ppt/tags/tag49.xml><?xml version="1.0" encoding="utf-8"?>
<p:tagLst xmlns:p="http://schemas.openxmlformats.org/presentationml/2006/main">
  <p:tag name="PA" val="v5.2.9"/>
  <p:tag name="RESOURCELIBID_ANIM" val="553752"/>
</p:tagLst>
</file>

<file path=ppt/tags/tag5.xml><?xml version="1.0" encoding="utf-8"?>
<p:tagLst xmlns:p="http://schemas.openxmlformats.org/presentationml/2006/main">
  <p:tag name="PA" val="v5.2.9"/>
  <p:tag name="RESOURCELIBID_ANIM" val="553752"/>
</p:tagLst>
</file>

<file path=ppt/tags/tag50.xml><?xml version="1.0" encoding="utf-8"?>
<p:tagLst xmlns:p="http://schemas.openxmlformats.org/presentationml/2006/main">
  <p:tag name="PA" val="v5.2.9"/>
  <p:tag name="RESOURCELIBID_ANIM" val="553752"/>
</p:tagLst>
</file>

<file path=ppt/tags/tag51.xml><?xml version="1.0" encoding="utf-8"?>
<p:tagLst xmlns:p="http://schemas.openxmlformats.org/presentationml/2006/main">
  <p:tag name="PA" val="v5.2.9"/>
  <p:tag name="RESOURCELIBID_ANIM" val="553752"/>
</p:tagLst>
</file>

<file path=ppt/tags/tag52.xml><?xml version="1.0" encoding="utf-8"?>
<p:tagLst xmlns:p="http://schemas.openxmlformats.org/presentationml/2006/main">
  <p:tag name="PA" val="v5.2.9"/>
  <p:tag name="RESOURCELIBID_ANIM" val="553752"/>
</p:tagLst>
</file>

<file path=ppt/tags/tag53.xml><?xml version="1.0" encoding="utf-8"?>
<p:tagLst xmlns:p="http://schemas.openxmlformats.org/presentationml/2006/main">
  <p:tag name="PA" val="v5.2.9"/>
  <p:tag name="RESOURCELIBID_ANIM" val="553752"/>
</p:tagLst>
</file>

<file path=ppt/tags/tag54.xml><?xml version="1.0" encoding="utf-8"?>
<p:tagLst xmlns:p="http://schemas.openxmlformats.org/presentationml/2006/main">
  <p:tag name="PA" val="v5.2.9"/>
  <p:tag name="RESOURCELIBID_ANIM" val="553752"/>
</p:tagLst>
</file>

<file path=ppt/tags/tag55.xml><?xml version="1.0" encoding="utf-8"?>
<p:tagLst xmlns:p="http://schemas.openxmlformats.org/presentationml/2006/main">
  <p:tag name="PA" val="v5.2.9"/>
  <p:tag name="RESOURCELIBID_ANIM" val="553752"/>
</p:tagLst>
</file>

<file path=ppt/tags/tag56.xml><?xml version="1.0" encoding="utf-8"?>
<p:tagLst xmlns:p="http://schemas.openxmlformats.org/presentationml/2006/main">
  <p:tag name="PA" val="v5.2.9"/>
  <p:tag name="RESOURCELIBID_ANIM" val="553752"/>
</p:tagLst>
</file>

<file path=ppt/tags/tag57.xml><?xml version="1.0" encoding="utf-8"?>
<p:tagLst xmlns:p="http://schemas.openxmlformats.org/presentationml/2006/main">
  <p:tag name="PA" val="v5.2.9"/>
  <p:tag name="RESOURCELIBID_ANIM" val="553752"/>
</p:tagLst>
</file>

<file path=ppt/tags/tag58.xml><?xml version="1.0" encoding="utf-8"?>
<p:tagLst xmlns:p="http://schemas.openxmlformats.org/presentationml/2006/main">
  <p:tag name="PA" val="v5.2.9"/>
  <p:tag name="RESOURCELIBID_ANIM" val="55375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1334_1*l_h_i*1_2_1"/>
  <p:tag name="KSO_WM_TEMPLATE_CATEGORY" val="diagram"/>
  <p:tag name="KSO_WM_TEMPLATE_INDEX" val="20201334"/>
  <p:tag name="KSO_WM_UNIT_LAYERLEVEL" val="1_1_1"/>
  <p:tag name="KSO_WM_TAG_VERSION" val="1.0"/>
  <p:tag name="KSO_WM_BEAUTIFY_FLAG" val="#wm#"/>
  <p:tag name="KSO_WM_UNIT_LINE_FORE_SCHEMECOLOR_INDEX" val="5"/>
  <p:tag name="KSO_WM_UNIT_LINE_FILL_TYPE" val="2"/>
  <p:tag name="KSO_WM_UNIT_USESOURCEFORMAT_APPLY" val="1"/>
  <p:tag name="KSO_WM_DIAGRAM_VIRTUALLY_FRAME" val="{&quot;height&quot;:283.92259842519684,&quot;left&quot;:85.22574803149607,&quot;top&quot;:213.57740157480316,&quot;width&quot;:800.2909448818898}"/>
</p:tagLst>
</file>

<file path=ppt/tags/tag6.xml><?xml version="1.0" encoding="utf-8"?>
<p:tagLst xmlns:p="http://schemas.openxmlformats.org/presentationml/2006/main">
  <p:tag name="PA" val="v5.2.9"/>
  <p:tag name="RESOURCELIBID_ANIM" val="553752"/>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1334_1*l_h_i*1_2_2"/>
  <p:tag name="KSO_WM_TEMPLATE_CATEGORY" val="diagram"/>
  <p:tag name="KSO_WM_TEMPLATE_INDEX" val="20201334"/>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83.92259842519684,&quot;left&quot;:85.22574803149607,&quot;top&quot;:213.57740157480316,&quot;width&quot;:800.2909448818898}"/>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1334_1*l_h_i*1_1_1"/>
  <p:tag name="KSO_WM_TEMPLATE_CATEGORY" val="diagram"/>
  <p:tag name="KSO_WM_TEMPLATE_INDEX" val="20201334"/>
  <p:tag name="KSO_WM_UNIT_LAYERLEVEL" val="1_1_1"/>
  <p:tag name="KSO_WM_TAG_VERSION" val="1.0"/>
  <p:tag name="KSO_WM_BEAUTIFY_FLAG" val="#wm#"/>
  <p:tag name="KSO_WM_UNIT_LINE_FORE_SCHEMECOLOR_INDEX" val="5"/>
  <p:tag name="KSO_WM_UNIT_LINE_FILL_TYPE" val="2"/>
  <p:tag name="KSO_WM_UNIT_USESOURCEFORMAT_APPLY" val="1"/>
  <p:tag name="KSO_WM_DIAGRAM_VIRTUALLY_FRAME" val="{&quot;height&quot;:283.92259842519684,&quot;left&quot;:85.22574803149607,&quot;top&quot;:213.57740157480316,&quot;width&quot;:800.2909448818898}"/>
</p:tagLst>
</file>

<file path=ppt/tags/tag62.xml><?xml version="1.0" encoding="utf-8"?>
<p:tagLst xmlns:p="http://schemas.openxmlformats.org/presentationml/2006/main">
  <p:tag name="KSO_WM_UNIT_ISCONTENTSTITLE" val="0"/>
  <p:tag name="KSO_WM_UNIT_PRESET_TEXT" val="小爱触屏音箱"/>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1334_1*l_h_a*1_1_1"/>
  <p:tag name="KSO_WM_TEMPLATE_CATEGORY" val="diagram"/>
  <p:tag name="KSO_WM_TEMPLATE_INDEX" val="20201334"/>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83.92259842519684,&quot;left&quot;:85.22574803149607,&quot;top&quot;:213.57740157480316,&quot;width&quot;:800.2909448818898}"/>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1334_1*l_h_i*1_1_2"/>
  <p:tag name="KSO_WM_TEMPLATE_CATEGORY" val="diagram"/>
  <p:tag name="KSO_WM_TEMPLATE_INDEX" val="20201334"/>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83.92259842519684,&quot;left&quot;:85.22574803149607,&quot;top&quot;:213.57740157480316,&quot;width&quot;:800.2909448818898}"/>
</p:tagLst>
</file>

<file path=ppt/tags/tag64.xml><?xml version="1.0" encoding="utf-8"?>
<p:tagLst xmlns:p="http://schemas.openxmlformats.org/presentationml/2006/main">
  <p:tag name="KSO_WM_UNIT_PRESET_TEXT" val="智能家庭中控台，轻轻一点或一句话就能控制家中状况"/>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1334_1*l_h_f*1_1_1"/>
  <p:tag name="KSO_WM_TEMPLATE_CATEGORY" val="diagram"/>
  <p:tag name="KSO_WM_TEMPLATE_INDEX" val="20201334"/>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83.92259842519684,&quot;left&quot;:85.22574803149607,&quot;top&quot;:213.57740157480316,&quot;width&quot;:800.2909448818898}"/>
</p:tagLst>
</file>

<file path=ppt/tags/tag65.xml><?xml version="1.0" encoding="utf-8"?>
<p:tagLst xmlns:p="http://schemas.openxmlformats.org/presentationml/2006/main">
  <p:tag name="KSO_WM_UNIT_ISCONTENTSTITLE" val="0"/>
  <p:tag name="KSO_WM_UNIT_PRESET_TEXT" val="小爱蓝牙音箱"/>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1334_1*l_h_a*1_2_1"/>
  <p:tag name="KSO_WM_TEMPLATE_CATEGORY" val="diagram"/>
  <p:tag name="KSO_WM_TEMPLATE_INDEX" val="20201334"/>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83.92259842519684,&quot;left&quot;:85.22574803149607,&quot;top&quot;:213.57740157480316,&quot;width&quot;:800.2909448818898}"/>
</p:tagLst>
</file>

<file path=ppt/tags/tag66.xml><?xml version="1.0" encoding="utf-8"?>
<p:tagLst xmlns:p="http://schemas.openxmlformats.org/presentationml/2006/main">
  <p:tag name="KSO_WM_UNIT_PRESET_TEXT" val="采用小口径大磁路设计，使低频下潜能更出色"/>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334_1*l_h_f*1_2_1"/>
  <p:tag name="KSO_WM_TEMPLATE_CATEGORY" val="diagram"/>
  <p:tag name="KSO_WM_TEMPLATE_INDEX" val="20201334"/>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83.92259842519684,&quot;left&quot;:85.22574803149607,&quot;top&quot;:213.57740157480316,&quot;width&quot;:800.2909448818898}"/>
</p:tagLst>
</file>

<file path=ppt/tags/tag67.xml><?xml version="1.0" encoding="utf-8"?>
<p:tagLst xmlns:p="http://schemas.openxmlformats.org/presentationml/2006/main">
  <p:tag name="KSO_WM_UNIT_PLACING_PICTURE_USER_VIEWPORT" val="{&quot;height&quot;:2740,&quot;width&quot;:6786}"/>
</p:tagLst>
</file>

<file path=ppt/tags/tag68.xml><?xml version="1.0" encoding="utf-8"?>
<p:tagLst xmlns:p="http://schemas.openxmlformats.org/presentationml/2006/main">
  <p:tag name="KSO_WM_SLIDE_ID" val="diagram20201334_1"/>
  <p:tag name="KSO_WM_TEMPLATE_SUBCATEGORY" val="0"/>
  <p:tag name="KSO_WM_SLIDE_TYPE" val="text"/>
  <p:tag name="KSO_WM_SLIDE_SUBTYPE" val="diag"/>
  <p:tag name="KSO_WM_SLIDE_ITEM_CNT" val="2"/>
  <p:tag name="KSO_WM_SLIDE_INDEX" val="1"/>
  <p:tag name="KSO_WM_SLIDE_SIZE" val="784.802*337.459"/>
  <p:tag name="KSO_WM_SLIDE_POSITION" val="92.0917*159.314"/>
  <p:tag name="KSO_WM_DIAGRAM_GROUP_CODE" val="l1-1"/>
  <p:tag name="KSO_WM_SLIDE_DIAGTYPE" val="l"/>
  <p:tag name="KSO_WM_TAG_VERSION" val="1.0"/>
  <p:tag name="KSO_WM_BEAUTIFY_FLAG" val="#wm#"/>
  <p:tag name="KSO_WM_TEMPLATE_CATEGORY" val="diagram"/>
  <p:tag name="KSO_WM_TEMPLATE_INDEX" val="20201334"/>
  <p:tag name="KSO_WM_SLIDE_LAYOUT" val="a_b_l"/>
  <p:tag name="KSO_WM_SLIDE_LAYOUT_CNT" val="1_1_1"/>
</p:tagLst>
</file>

<file path=ppt/tags/tag69.xml><?xml version="1.0" encoding="utf-8"?>
<p:tagLst xmlns:p="http://schemas.openxmlformats.org/presentationml/2006/main">
  <p:tag name="PA" val="v5.2.9"/>
  <p:tag name="RESOURCELIBID_ANIM" val="553752"/>
</p:tagLst>
</file>

<file path=ppt/tags/tag7.xml><?xml version="1.0" encoding="utf-8"?>
<p:tagLst xmlns:p="http://schemas.openxmlformats.org/presentationml/2006/main">
  <p:tag name="PA" val="v5.2.9"/>
  <p:tag name="RESOURCELIBID_ANIM" val="553752"/>
</p:tagLst>
</file>

<file path=ppt/tags/tag70.xml><?xml version="1.0" encoding="utf-8"?>
<p:tagLst xmlns:p="http://schemas.openxmlformats.org/presentationml/2006/main">
  <p:tag name="PA" val="v5.2.9"/>
  <p:tag name="RESOURCELIBID_ANIM" val="553752"/>
</p:tagLst>
</file>

<file path=ppt/tags/tag71.xml><?xml version="1.0" encoding="utf-8"?>
<p:tagLst xmlns:p="http://schemas.openxmlformats.org/presentationml/2006/main">
  <p:tag name="PA" val="v5.2.9"/>
  <p:tag name="RESOURCELIBID_ANIM" val="553752"/>
</p:tagLst>
</file>

<file path=ppt/tags/tag72.xml><?xml version="1.0" encoding="utf-8"?>
<p:tagLst xmlns:p="http://schemas.openxmlformats.org/presentationml/2006/main">
  <p:tag name="PA" val="v5.2.9"/>
  <p:tag name="RESOURCELIBID_ANIM" val="553752"/>
</p:tagLst>
</file>

<file path=ppt/tags/tag73.xml><?xml version="1.0" encoding="utf-8"?>
<p:tagLst xmlns:p="http://schemas.openxmlformats.org/presentationml/2006/main">
  <p:tag name="PA" val="v5.2.9"/>
  <p:tag name="RESOURCELIBID_ANIM" val="553752"/>
</p:tagLst>
</file>

<file path=ppt/tags/tag74.xml><?xml version="1.0" encoding="utf-8"?>
<p:tagLst xmlns:p="http://schemas.openxmlformats.org/presentationml/2006/main">
  <p:tag name="PA" val="v5.2.9"/>
  <p:tag name="RESOURCELIBID_ANIM" val="553752"/>
</p:tagLst>
</file>

<file path=ppt/tags/tag75.xml><?xml version="1.0" encoding="utf-8"?>
<p:tagLst xmlns:p="http://schemas.openxmlformats.org/presentationml/2006/main">
  <p:tag name="KSO_WM_UNIT_TABLE_BEAUTIFY" val="smartTable{d9ac1a42-5c04-4cd3-a611-0a9f6f816abb}"/>
  <p:tag name="TABLE_RECT" val="432.552*240.468*468.6*268.8"/>
  <p:tag name="TABLE_ONEKEY_SKIN_IDX" val="0"/>
  <p:tag name="TABLE_SKINIDX" val="-1"/>
  <p:tag name="TABLE_COLORIDX" val="l"/>
  <p:tag name="TABLE_ENDDRAG_ORIGIN_RECT" val="613*417"/>
  <p:tag name="TABLE_ENDDRAG_RECT" val="300*134*613*417"/>
</p:tagLst>
</file>

<file path=ppt/tags/tag76.xml><?xml version="1.0" encoding="utf-8"?>
<p:tagLst xmlns:p="http://schemas.openxmlformats.org/presentationml/2006/main">
  <p:tag name="PA" val="v5.2.9"/>
  <p:tag name="RESOURCELIBID_ANIM" val="553752"/>
</p:tagLst>
</file>

<file path=ppt/tags/tag77.xml><?xml version="1.0" encoding="utf-8"?>
<p:tagLst xmlns:p="http://schemas.openxmlformats.org/presentationml/2006/main">
  <p:tag name="PA" val="v5.2.9"/>
  <p:tag name="RESOURCELIBID_ANIM" val="553752"/>
</p:tagLst>
</file>

<file path=ppt/tags/tag78.xml><?xml version="1.0" encoding="utf-8"?>
<p:tagLst xmlns:p="http://schemas.openxmlformats.org/presentationml/2006/main">
  <p:tag name="PA" val="v5.2.9"/>
  <p:tag name="RESOURCELIBID_ANIM" val="553752"/>
</p:tagLst>
</file>

<file path=ppt/tags/tag79.xml><?xml version="1.0" encoding="utf-8"?>
<p:tagLst xmlns:p="http://schemas.openxmlformats.org/presentationml/2006/main">
  <p:tag name="PA" val="v5.2.9"/>
  <p:tag name="RESOURCELIBID_ANIM" val="553752"/>
</p:tagLst>
</file>

<file path=ppt/tags/tag8.xml><?xml version="1.0" encoding="utf-8"?>
<p:tagLst xmlns:p="http://schemas.openxmlformats.org/presentationml/2006/main">
  <p:tag name="PA" val="v5.2.9"/>
  <p:tag name="RESOURCELIBID_ANIM" val="553752"/>
</p:tagLst>
</file>

<file path=ppt/tags/tag80.xml><?xml version="1.0" encoding="utf-8"?>
<p:tagLst xmlns:p="http://schemas.openxmlformats.org/presentationml/2006/main">
  <p:tag name="PA" val="v5.2.9"/>
  <p:tag name="RESOURCELIBID_ANIM" val="553752"/>
</p:tagLst>
</file>

<file path=ppt/tags/tag81.xml><?xml version="1.0" encoding="utf-8"?>
<p:tagLst xmlns:p="http://schemas.openxmlformats.org/presentationml/2006/main">
  <p:tag name="PA" val="v5.2.9"/>
  <p:tag name="RESOURCELIBID_ANIM" val="553752"/>
</p:tagLst>
</file>

<file path=ppt/tags/tag82.xml><?xml version="1.0" encoding="utf-8"?>
<p:tagLst xmlns:p="http://schemas.openxmlformats.org/presentationml/2006/main">
  <p:tag name="PA" val="v5.2.9"/>
  <p:tag name="RESOURCELIBID_ANIM" val="553752"/>
</p:tagLst>
</file>

<file path=ppt/tags/tag83.xml><?xml version="1.0" encoding="utf-8"?>
<p:tagLst xmlns:p="http://schemas.openxmlformats.org/presentationml/2006/main">
  <p:tag name="PA" val="v5.2.9"/>
  <p:tag name="RESOURCELIBID_ANIM" val="553752"/>
</p:tagLst>
</file>

<file path=ppt/tags/tag84.xml><?xml version="1.0" encoding="utf-8"?>
<p:tagLst xmlns:p="http://schemas.openxmlformats.org/presentationml/2006/main">
  <p:tag name="PA" val="v5.2.9"/>
  <p:tag name="RESOURCELIBID_ANIM" val="553752"/>
</p:tagLst>
</file>

<file path=ppt/tags/tag85.xml><?xml version="1.0" encoding="utf-8"?>
<p:tagLst xmlns:p="http://schemas.openxmlformats.org/presentationml/2006/main">
  <p:tag name="PA" val="v5.2.9"/>
  <p:tag name="RESOURCELIBID_ANIM" val="553752"/>
</p:tagLst>
</file>

<file path=ppt/tags/tag86.xml><?xml version="1.0" encoding="utf-8"?>
<p:tagLst xmlns:p="http://schemas.openxmlformats.org/presentationml/2006/main">
  <p:tag name="PA" val="v5.2.9"/>
  <p:tag name="RESOURCELIBID_ANIM" val="553752"/>
</p:tagLst>
</file>

<file path=ppt/tags/tag87.xml><?xml version="1.0" encoding="utf-8"?>
<p:tagLst xmlns:p="http://schemas.openxmlformats.org/presentationml/2006/main">
  <p:tag name="PA" val="v5.2.9"/>
  <p:tag name="RESOURCELIBID_ANIM" val="553752"/>
</p:tagLst>
</file>

<file path=ppt/tags/tag88.xml><?xml version="1.0" encoding="utf-8"?>
<p:tagLst xmlns:p="http://schemas.openxmlformats.org/presentationml/2006/main">
  <p:tag name="PA" val="v5.2.9"/>
  <p:tag name="RESOURCELIBID_ANIM" val="553752"/>
</p:tagLst>
</file>

<file path=ppt/tags/tag89.xml><?xml version="1.0" encoding="utf-8"?>
<p:tagLst xmlns:p="http://schemas.openxmlformats.org/presentationml/2006/main">
  <p:tag name="PA" val="v5.2.9"/>
  <p:tag name="RESOURCELIBID_ANIM" val="553752"/>
</p:tagLst>
</file>

<file path=ppt/tags/tag9.xml><?xml version="1.0" encoding="utf-8"?>
<p:tagLst xmlns:p="http://schemas.openxmlformats.org/presentationml/2006/main">
  <p:tag name="PA" val="v5.2.9"/>
  <p:tag name="RESOURCELIBID_ANIM" val="553752"/>
</p:tagLst>
</file>

<file path=ppt/tags/tag90.xml><?xml version="1.0" encoding="utf-8"?>
<p:tagLst xmlns:p="http://schemas.openxmlformats.org/presentationml/2006/main">
  <p:tag name="PA" val="v5.2.9"/>
  <p:tag name="RESOURCELIBID_ANIM" val="553752"/>
</p:tagLst>
</file>

<file path=ppt/tags/tag91.xml><?xml version="1.0" encoding="utf-8"?>
<p:tagLst xmlns:p="http://schemas.openxmlformats.org/presentationml/2006/main">
  <p:tag name="KSO_WM_DIAGRAM_VIRTUALLY_FRAME" val="{&quot;height&quot;:413.7,&quot;left&quot;:78.25,&quot;top&quot;:85.2,&quot;width&quot;:842}"/>
</p:tagLst>
</file>

<file path=ppt/tags/tag92.xml><?xml version="1.0" encoding="utf-8"?>
<p:tagLst xmlns:p="http://schemas.openxmlformats.org/presentationml/2006/main">
  <p:tag name="KSO_WM_DIAGRAM_VIRTUALLY_FRAME" val="{&quot;height&quot;:413.7,&quot;left&quot;:78.25,&quot;top&quot;:85.2,&quot;width&quot;:842}"/>
</p:tagLst>
</file>

<file path=ppt/tags/tag93.xml><?xml version="1.0" encoding="utf-8"?>
<p:tagLst xmlns:p="http://schemas.openxmlformats.org/presentationml/2006/main">
  <p:tag name="KSO_WM_DIAGRAM_VIRTUALLY_FRAME" val="{&quot;height&quot;:413.7,&quot;left&quot;:78.25,&quot;top&quot;:85.2,&quot;width&quot;:842}"/>
</p:tagLst>
</file>

<file path=ppt/tags/tag94.xml><?xml version="1.0" encoding="utf-8"?>
<p:tagLst xmlns:p="http://schemas.openxmlformats.org/presentationml/2006/main">
  <p:tag name="KSO_WM_DIAGRAM_VIRTUALLY_FRAME" val="{&quot;height&quot;:413.7,&quot;left&quot;:78.25,&quot;top&quot;:85.2,&quot;width&quot;:842}"/>
</p:tagLst>
</file>

<file path=ppt/tags/tag95.xml><?xml version="1.0" encoding="utf-8"?>
<p:tagLst xmlns:p="http://schemas.openxmlformats.org/presentationml/2006/main">
  <p:tag name="KSO_WM_DIAGRAM_VIRTUALLY_FRAME" val="{&quot;height&quot;:413.7,&quot;left&quot;:78.25,&quot;top&quot;:85.2,&quot;width&quot;:842}"/>
</p:tagLst>
</file>

<file path=ppt/tags/tag96.xml><?xml version="1.0" encoding="utf-8"?>
<p:tagLst xmlns:p="http://schemas.openxmlformats.org/presentationml/2006/main">
  <p:tag name="KSO_WM_DIAGRAM_VIRTUALLY_FRAME" val="{&quot;height&quot;:413.7,&quot;left&quot;:78.25,&quot;top&quot;:85.2,&quot;width&quot;:842}"/>
</p:tagLst>
</file>

<file path=ppt/tags/tag97.xml><?xml version="1.0" encoding="utf-8"?>
<p:tagLst xmlns:p="http://schemas.openxmlformats.org/presentationml/2006/main">
  <p:tag name="KSO_WM_DIAGRAM_VIRTUALLY_FRAME" val="{&quot;height&quot;:413.7,&quot;left&quot;:78.25,&quot;top&quot;:85.2,&quot;width&quot;:842}"/>
</p:tagLst>
</file>

<file path=ppt/tags/tag98.xml><?xml version="1.0" encoding="utf-8"?>
<p:tagLst xmlns:p="http://schemas.openxmlformats.org/presentationml/2006/main">
  <p:tag name="KSO_WM_DIAGRAM_VIRTUALLY_FRAME" val="{&quot;height&quot;:413.7,&quot;left&quot;:78.25,&quot;top&quot;:85.2,&quot;width&quot;:842}"/>
</p:tagLst>
</file>

<file path=ppt/tags/tag99.xml><?xml version="1.0" encoding="utf-8"?>
<p:tagLst xmlns:p="http://schemas.openxmlformats.org/presentationml/2006/main">
  <p:tag name="KSO_WM_DIAGRAM_VIRTUALLY_FRAME" val="{&quot;height&quot;:413.7,&quot;left&quot;:78.25,&quot;top&quot;:85.2,&quot;width&quot;:842}"/>
</p:tagLst>
</file>

<file path=ppt/theme/theme1.xml><?xml version="1.0" encoding="utf-8"?>
<a:theme xmlns:a="http://schemas.openxmlformats.org/drawingml/2006/main" name="第一PPT，www.1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y1bkmcz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2715</Words>
  <Application>WPS 演示</Application>
  <PresentationFormat>自定义</PresentationFormat>
  <Paragraphs>283</Paragraphs>
  <Slides>19</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Arial</vt:lpstr>
      <vt:lpstr>宋体</vt:lpstr>
      <vt:lpstr>Wingdings</vt:lpstr>
      <vt:lpstr>Calibri</vt:lpstr>
      <vt:lpstr>Arial</vt:lpstr>
      <vt:lpstr>OPPOSans R</vt:lpstr>
      <vt:lpstr>Calibri</vt:lpstr>
      <vt:lpstr>楷体</vt:lpstr>
      <vt:lpstr>微软雅黑</vt:lpstr>
      <vt:lpstr>Montserrat</vt:lpstr>
      <vt:lpstr>Segoe Print</vt:lpstr>
      <vt:lpstr>Gill Sans</vt:lpstr>
      <vt:lpstr>阿里巴巴普惠体 M</vt:lpstr>
      <vt:lpstr>Lato Light</vt:lpstr>
      <vt:lpstr>Arial Unicode MS</vt:lpstr>
      <vt:lpstr>Gill Sans MT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蓝色医疗医学</dc:title>
  <dc:creator>第一PPT</dc:creator>
  <cp:keywords>www.1ppt.com</cp:keywords>
  <dc:description>www.1ppt.com</dc:description>
  <cp:lastModifiedBy>荷塘月色</cp:lastModifiedBy>
  <cp:revision>87</cp:revision>
  <dcterms:created xsi:type="dcterms:W3CDTF">2020-02-16T05:00:00Z</dcterms:created>
  <dcterms:modified xsi:type="dcterms:W3CDTF">2025-02-11T07:11:57Z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915921ACCC12428688FB893723CDD314_12</vt:lpwstr>
  </property>
</Properties>
</file>