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36" r:id="rId3"/>
    <p:sldId id="437" r:id="rId4"/>
    <p:sldId id="476" r:id="rId5"/>
    <p:sldId id="474" r:id="rId7"/>
    <p:sldId id="490" r:id="rId8"/>
    <p:sldId id="491" r:id="rId9"/>
    <p:sldId id="473" r:id="rId10"/>
    <p:sldId id="504" r:id="rId11"/>
    <p:sldId id="479" r:id="rId12"/>
    <p:sldId id="444" r:id="rId13"/>
    <p:sldId id="477" r:id="rId14"/>
    <p:sldId id="440" r:id="rId15"/>
    <p:sldId id="452" r:id="rId16"/>
    <p:sldId id="478" r:id="rId17"/>
    <p:sldId id="441" r:id="rId18"/>
    <p:sldId id="450" r:id="rId19"/>
    <p:sldId id="515" r:id="rId20"/>
    <p:sldId id="442"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7" userDrawn="1">
          <p15:clr>
            <a:srgbClr val="A4A3A4"/>
          </p15:clr>
        </p15:guide>
        <p15:guide id="2" pos="3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4FF"/>
    <a:srgbClr val="50ACFF"/>
    <a:srgbClr val="7FCCFF"/>
    <a:srgbClr val="FFFFFF"/>
    <a:srgbClr val="70A8F6"/>
    <a:srgbClr val="B6C4F8"/>
    <a:srgbClr val="00A7E4"/>
    <a:srgbClr val="2E78F6"/>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485F850-F761-4FF6-88B5-E5FF70C7C9B7}" styleName="{d81a1682-f6d3-453d-a0b4-2df6d50f48b8}">
    <a:wholeTbl>
      <a:tcTxStyle>
        <a:fontRef idx="none">
          <a:prstClr val="black"/>
        </a:fontRef>
      </a:tcTxStyle>
      <a:tcStyle>
        <a:tcBdr>
          <a:left>
            <a:ln w="6350" cmpd="sng">
              <a:solidFill>
                <a:srgbClr val="EE949E"/>
              </a:solidFill>
            </a:ln>
          </a:left>
          <a:right>
            <a:ln w="6350" cmpd="sng">
              <a:solidFill>
                <a:srgbClr val="EE949E"/>
              </a:solidFill>
            </a:ln>
          </a:right>
          <a:top>
            <a:ln w="6350" cmpd="sng">
              <a:solidFill>
                <a:srgbClr val="EE949E"/>
              </a:solidFill>
            </a:ln>
          </a:top>
          <a:bottom>
            <a:ln w="6350" cmpd="sng">
              <a:solidFill>
                <a:srgbClr val="EE949E"/>
              </a:solidFill>
            </a:ln>
          </a:bottom>
          <a:insideH>
            <a:ln w="6350" cmpd="sng">
              <a:solidFill>
                <a:srgbClr val="EE949E"/>
              </a:solidFill>
            </a:ln>
          </a:insideH>
          <a:insideV>
            <a:ln w="6350" cmpd="sng">
              <a:solidFill>
                <a:srgbClr val="EE949E"/>
              </a:solidFill>
            </a:ln>
          </a:insideV>
        </a:tcBdr>
        <a:fill>
          <a:solidFill>
            <a:srgbClr val="FFFFFF"/>
          </a:solidFill>
        </a:fill>
      </a:tcStyle>
    </a:wholeTbl>
    <a:firstRow>
      <a:tcTxStyle>
        <a:fontRef idx="none">
          <a:prstClr val="black"/>
        </a:fontRef>
      </a:tcTxStyle>
      <a:tcStyle>
        <a:tcBdr>
          <a:left>
            <a:ln w="6350" cmpd="sng">
              <a:solidFill>
                <a:srgbClr val="FFFFFF"/>
              </a:solidFill>
            </a:ln>
          </a:left>
          <a:right>
            <a:ln w="6350" cmpd="sng">
              <a:solidFill>
                <a:srgbClr val="FFFFFF"/>
              </a:solidFill>
            </a:ln>
          </a:right>
          <a:top>
            <a:ln w="6350" cmpd="sng">
              <a:solidFill>
                <a:srgbClr val="FFFFFF"/>
              </a:solidFill>
            </a:ln>
          </a:top>
          <a:bottom>
            <a:ln w="6350" cmpd="sng">
              <a:solidFill>
                <a:srgbClr val="FFFFFF"/>
              </a:solidFill>
            </a:ln>
          </a:bottom>
          <a:insideV>
            <a:ln w="6350" cmpd="sng">
              <a:solidFill>
                <a:srgbClr val="FFFFFF"/>
              </a:solidFill>
            </a:ln>
          </a:insideV>
        </a:tcBdr>
        <a:fill>
          <a:solidFill>
            <a:srgbClr val="EE949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9" autoAdjust="0"/>
    <p:restoredTop sz="94660"/>
  </p:normalViewPr>
  <p:slideViewPr>
    <p:cSldViewPr snapToGrid="0" showGuides="1">
      <p:cViewPr varScale="1">
        <p:scale>
          <a:sx n="114" d="100"/>
          <a:sy n="114" d="100"/>
        </p:scale>
        <p:origin x="-468" y="-108"/>
      </p:cViewPr>
      <p:guideLst>
        <p:guide orient="horz" pos="2107"/>
        <p:guide pos="3862"/>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204.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D35E6484-8DB2-4633-88C2-A505B82BA3A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4909A1F2-28A1-4B22-AB88-37B0330040B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4"/>
        <p:cNvGrpSpPr/>
        <p:nvPr/>
      </p:nvGrpSpPr>
      <p:grpSpPr>
        <a:xfrm>
          <a:off x="0" y="0"/>
          <a:ext cx="0" cy="0"/>
          <a:chOff x="0" y="0"/>
          <a:chExt cx="0" cy="0"/>
        </a:xfrm>
      </p:grpSpPr>
      <p:sp>
        <p:nvSpPr>
          <p:cNvPr id="635" name="Google Shape;63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p>
        </p:txBody>
      </p:sp>
      <p:sp>
        <p:nvSpPr>
          <p:cNvPr id="636" name="Google Shape;63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2_标题和内容">
    <p:spTree>
      <p:nvGrpSpPr>
        <p:cNvPr id="1" name=""/>
        <p:cNvGrpSpPr/>
        <p:nvPr/>
      </p:nvGrpSpPr>
      <p:grpSpPr>
        <a:xfrm>
          <a:off x="0" y="0"/>
          <a:ext cx="0" cy="0"/>
          <a:chOff x="0" y="0"/>
          <a:chExt cx="0" cy="0"/>
        </a:xfrm>
      </p:grpSpPr>
      <p:grpSp>
        <p:nvGrpSpPr>
          <p:cNvPr id="2" name="组合 1"/>
          <p:cNvGrpSpPr/>
          <p:nvPr userDrawn="1"/>
        </p:nvGrpSpPr>
        <p:grpSpPr>
          <a:xfrm>
            <a:off x="3360611" y="311152"/>
            <a:ext cx="740324" cy="810992"/>
            <a:chOff x="2756181" y="52529"/>
            <a:chExt cx="1479623" cy="1620860"/>
          </a:xfrm>
        </p:grpSpPr>
        <p:pic>
          <p:nvPicPr>
            <p:cNvPr id="20" name="图片 19"/>
            <p:cNvPicPr>
              <a:picLocks noChangeAspect="1"/>
            </p:cNvPicPr>
            <p:nvPr userDrawn="1"/>
          </p:nvPicPr>
          <p:blipFill>
            <a:blip r:embed="rId2" cstate="screen"/>
            <a:stretch>
              <a:fillRect/>
            </a:stretch>
          </p:blipFill>
          <p:spPr>
            <a:xfrm rot="19717713">
              <a:off x="2756181" y="52529"/>
              <a:ext cx="1479623" cy="1620860"/>
            </a:xfrm>
            <a:prstGeom prst="rect">
              <a:avLst/>
            </a:prstGeom>
          </p:spPr>
        </p:pic>
        <p:sp>
          <p:nvSpPr>
            <p:cNvPr id="21" name="菱形 20"/>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任意多边形: 形状 23"/>
          <p:cNvSpPr/>
          <p:nvPr userDrawn="1"/>
        </p:nvSpPr>
        <p:spPr>
          <a:xfrm>
            <a:off x="11991340" y="6273800"/>
            <a:ext cx="200660" cy="401320"/>
          </a:xfrm>
          <a:custGeom>
            <a:avLst/>
            <a:gdLst>
              <a:gd name="connsiteX0" fmla="*/ 200660 w 200660"/>
              <a:gd name="connsiteY0" fmla="*/ 0 h 401320"/>
              <a:gd name="connsiteX1" fmla="*/ 200660 w 200660"/>
              <a:gd name="connsiteY1" fmla="*/ 401320 h 401320"/>
              <a:gd name="connsiteX2" fmla="*/ 0 w 200660"/>
              <a:gd name="connsiteY2" fmla="*/ 200660 h 401320"/>
            </a:gdLst>
            <a:ahLst/>
            <a:cxnLst>
              <a:cxn ang="0">
                <a:pos x="connsiteX0" y="connsiteY0"/>
              </a:cxn>
              <a:cxn ang="0">
                <a:pos x="connsiteX1" y="connsiteY1"/>
              </a:cxn>
              <a:cxn ang="0">
                <a:pos x="connsiteX2" y="connsiteY2"/>
              </a:cxn>
            </a:cxnLst>
            <a:rect l="l" t="t" r="r" b="b"/>
            <a:pathLst>
              <a:path w="200660" h="401320">
                <a:moveTo>
                  <a:pt x="200660" y="0"/>
                </a:moveTo>
                <a:lnTo>
                  <a:pt x="200660" y="401320"/>
                </a:lnTo>
                <a:lnTo>
                  <a:pt x="0" y="200660"/>
                </a:lnTo>
                <a:close/>
              </a:path>
            </a:pathLst>
          </a:cu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a:off x="11414760" y="6446520"/>
            <a:ext cx="777240" cy="411480"/>
          </a:xfrm>
          <a:custGeom>
            <a:avLst/>
            <a:gdLst>
              <a:gd name="connsiteX0" fmla="*/ 411480 w 777240"/>
              <a:gd name="connsiteY0" fmla="*/ 0 h 411480"/>
              <a:gd name="connsiteX1" fmla="*/ 777240 w 777240"/>
              <a:gd name="connsiteY1" fmla="*/ 365760 h 411480"/>
              <a:gd name="connsiteX2" fmla="*/ 777240 w 777240"/>
              <a:gd name="connsiteY2" fmla="*/ 411480 h 411480"/>
              <a:gd name="connsiteX3" fmla="*/ 0 w 77724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777240" h="411480">
                <a:moveTo>
                  <a:pt x="411480" y="0"/>
                </a:moveTo>
                <a:lnTo>
                  <a:pt x="777240" y="365760"/>
                </a:lnTo>
                <a:lnTo>
                  <a:pt x="777240" y="411480"/>
                </a:lnTo>
                <a:lnTo>
                  <a:pt x="0" y="411480"/>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flipH="1">
            <a:off x="8098878" y="311153"/>
            <a:ext cx="740322" cy="810990"/>
            <a:chOff x="2756181" y="52529"/>
            <a:chExt cx="1479623" cy="1620860"/>
          </a:xfrm>
        </p:grpSpPr>
        <p:pic>
          <p:nvPicPr>
            <p:cNvPr id="10" name="图片 9"/>
            <p:cNvPicPr>
              <a:picLocks noChangeAspect="1"/>
            </p:cNvPicPr>
            <p:nvPr userDrawn="1"/>
          </p:nvPicPr>
          <p:blipFill>
            <a:blip r:embed="rId2" cstate="screen"/>
            <a:stretch>
              <a:fillRect/>
            </a:stretch>
          </p:blipFill>
          <p:spPr>
            <a:xfrm rot="19717713">
              <a:off x="2756181" y="52529"/>
              <a:ext cx="1479623" cy="1620860"/>
            </a:xfrm>
            <a:prstGeom prst="rect">
              <a:avLst/>
            </a:prstGeom>
          </p:spPr>
        </p:pic>
        <p:sp>
          <p:nvSpPr>
            <p:cNvPr id="11" name="菱形 10"/>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 name="直接连接符 3"/>
          <p:cNvCxnSpPr/>
          <p:nvPr userDrawn="1"/>
        </p:nvCxnSpPr>
        <p:spPr>
          <a:xfrm>
            <a:off x="8731045" y="707923"/>
            <a:ext cx="2418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1032387" y="707923"/>
            <a:ext cx="24187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
        <p:nvSpPr>
          <p:cNvPr id="7" name="矩形 6"/>
          <p:cNvSpPr/>
          <p:nvPr userDrawn="1"/>
        </p:nvSpPr>
        <p:spPr>
          <a:xfrm>
            <a:off x="8885244" y="6414793"/>
            <a:ext cx="966254"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09650" y="1238250"/>
            <a:ext cx="3257550" cy="4362450"/>
          </a:xfrm>
          <a:custGeom>
            <a:avLst/>
            <a:gdLst>
              <a:gd name="connsiteX0" fmla="*/ 0 w 3257550"/>
              <a:gd name="connsiteY0" fmla="*/ 0 h 4362450"/>
              <a:gd name="connsiteX1" fmla="*/ 3257550 w 3257550"/>
              <a:gd name="connsiteY1" fmla="*/ 0 h 4362450"/>
              <a:gd name="connsiteX2" fmla="*/ 3257550 w 3257550"/>
              <a:gd name="connsiteY2" fmla="*/ 4362450 h 4362450"/>
              <a:gd name="connsiteX3" fmla="*/ 0 w 325755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3257550" h="4362450">
                <a:moveTo>
                  <a:pt x="0" y="0"/>
                </a:moveTo>
                <a:lnTo>
                  <a:pt x="3257550" y="0"/>
                </a:lnTo>
                <a:lnTo>
                  <a:pt x="3257550" y="4362450"/>
                </a:lnTo>
                <a:lnTo>
                  <a:pt x="0" y="4362450"/>
                </a:lnTo>
                <a:close/>
              </a:path>
            </a:pathLst>
          </a:custGeom>
        </p:spPr>
        <p:txBody>
          <a:bodyPr wrap="square">
            <a:noAutofit/>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96"/>
        <p:cNvGrpSpPr/>
        <p:nvPr/>
      </p:nvGrpSpPr>
      <p:grpSpPr>
        <a:xfrm>
          <a:off x="0" y="0"/>
          <a:ext cx="0" cy="0"/>
          <a:chOff x="0" y="0"/>
          <a:chExt cx="0" cy="0"/>
        </a:xfrm>
      </p:grpSpPr>
      <p:sp>
        <p:nvSpPr>
          <p:cNvPr id="97" name="Google Shape;97;p36"/>
          <p:cNvSpPr>
            <a:spLocks noGrp="1"/>
          </p:cNvSpPr>
          <p:nvPr>
            <p:ph type="pic" idx="2"/>
          </p:nvPr>
        </p:nvSpPr>
        <p:spPr>
          <a:xfrm>
            <a:off x="723900" y="762000"/>
            <a:ext cx="5330952" cy="5334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8" name="Google Shape;98;p36"/>
          <p:cNvSpPr>
            <a:spLocks noGrp="1"/>
          </p:cNvSpPr>
          <p:nvPr>
            <p:ph type="pic" idx="3"/>
          </p:nvPr>
        </p:nvSpPr>
        <p:spPr>
          <a:xfrm>
            <a:off x="2277023" y="1495856"/>
            <a:ext cx="2250830" cy="39446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transition spd="slow"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tags" Target="../tags/tag6.xml"/><Relationship Id="rId21" Type="http://schemas.openxmlformats.org/officeDocument/2006/relationships/tags" Target="../tags/tag5.xml"/><Relationship Id="rId20" Type="http://schemas.openxmlformats.org/officeDocument/2006/relationships/tags" Target="../tags/tag4.xml"/><Relationship Id="rId2" Type="http://schemas.openxmlformats.org/officeDocument/2006/relationships/slideLayout" Target="../slideLayouts/slideLayout2.xml"/><Relationship Id="rId19" Type="http://schemas.openxmlformats.org/officeDocument/2006/relationships/tags" Target="../tags/tag3.xml"/><Relationship Id="rId18" Type="http://schemas.openxmlformats.org/officeDocument/2006/relationships/tags" Target="../tags/tag2.xml"/><Relationship Id="rId17" Type="http://schemas.openxmlformats.org/officeDocument/2006/relationships/image" Target="../media/image2.png"/><Relationship Id="rId16" Type="http://schemas.openxmlformats.org/officeDocument/2006/relationships/tags" Target="../tags/tag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FCD31-AC67-4589-B142-E3015FA5E7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7A365-6B56-4F2C-9A6E-2FC4A4970BAF}" type="slidenum">
              <a:rPr lang="zh-CN" altLang="en-US" smtClean="0"/>
            </a:fld>
            <a:endParaRPr lang="zh-CN" altLang="en-US"/>
          </a:p>
        </p:txBody>
      </p:sp>
      <p:grpSp>
        <p:nvGrpSpPr>
          <p:cNvPr id="8" name="组合 7"/>
          <p:cNvGrpSpPr/>
          <p:nvPr userDrawn="1"/>
        </p:nvGrpSpPr>
        <p:grpSpPr>
          <a:xfrm>
            <a:off x="991235" y="175260"/>
            <a:ext cx="10172700" cy="833120"/>
            <a:chOff x="1603" y="490"/>
            <a:chExt cx="16020" cy="1312"/>
          </a:xfrm>
        </p:grpSpPr>
        <p:grpSp>
          <p:nvGrpSpPr>
            <p:cNvPr id="9" name="组合 8"/>
            <p:cNvGrpSpPr/>
            <p:nvPr/>
          </p:nvGrpSpPr>
          <p:grpSpPr>
            <a:xfrm>
              <a:off x="1603" y="490"/>
              <a:ext cx="4888" cy="1312"/>
              <a:chOff x="1569" y="1292"/>
              <a:chExt cx="4888" cy="1312"/>
            </a:xfrm>
          </p:grpSpPr>
          <p:grpSp>
            <p:nvGrpSpPr>
              <p:cNvPr id="10" name="组合 9"/>
              <p:cNvGrpSpPr/>
              <p:nvPr/>
            </p:nvGrpSpPr>
            <p:grpSpPr>
              <a:xfrm>
                <a:off x="5260" y="1292"/>
                <a:ext cx="1197" cy="1312"/>
                <a:chOff x="5260" y="1292"/>
                <a:chExt cx="1197" cy="1312"/>
              </a:xfrm>
            </p:grpSpPr>
            <p:pic>
              <p:nvPicPr>
                <p:cNvPr id="11" name="PA-图片 17"/>
                <p:cNvPicPr>
                  <a:picLocks noChangeAspect="1"/>
                </p:cNvPicPr>
                <p:nvPr>
                  <p:custDataLst>
                    <p:tags r:id="rId16"/>
                  </p:custDataLst>
                </p:nvPr>
              </p:nvPicPr>
              <p:blipFill>
                <a:blip r:embed="rId17" cstate="screen"/>
                <a:stretch>
                  <a:fillRect/>
                </a:stretch>
              </p:blipFill>
              <p:spPr>
                <a:xfrm rot="19800000">
                  <a:off x="5260" y="1292"/>
                  <a:ext cx="1197" cy="1312"/>
                </a:xfrm>
                <a:prstGeom prst="rect">
                  <a:avLst/>
                </a:prstGeom>
              </p:spPr>
            </p:pic>
            <p:sp>
              <p:nvSpPr>
                <p:cNvPr id="12" name="PA-菱形 24"/>
                <p:cNvSpPr/>
                <p:nvPr>
                  <p:custDataLst>
                    <p:tags r:id="rId18"/>
                  </p:custDataLst>
                </p:nvPr>
              </p:nvSpPr>
              <p:spPr>
                <a:xfrm rot="21060000">
                  <a:off x="5998" y="1490"/>
                  <a:ext cx="263" cy="243"/>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4" name="PA-菱形 24"/>
                <p:cNvSpPr/>
                <p:nvPr>
                  <p:custDataLst>
                    <p:tags r:id="rId19"/>
                  </p:custDataLst>
                </p:nvPr>
              </p:nvSpPr>
              <p:spPr>
                <a:xfrm>
                  <a:off x="6045" y="2136"/>
                  <a:ext cx="170" cy="155"/>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cxnSp>
            <p:nvCxnSpPr>
              <p:cNvPr id="26" name="直接连接符 25"/>
              <p:cNvCxnSpPr/>
              <p:nvPr/>
            </p:nvCxnSpPr>
            <p:spPr>
              <a:xfrm flipH="1">
                <a:off x="1569" y="1939"/>
                <a:ext cx="388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flipH="1">
              <a:off x="12735" y="490"/>
              <a:ext cx="4888" cy="1312"/>
              <a:chOff x="1569" y="1292"/>
              <a:chExt cx="4888" cy="1312"/>
            </a:xfrm>
          </p:grpSpPr>
          <p:grpSp>
            <p:nvGrpSpPr>
              <p:cNvPr id="28" name="组合 27"/>
              <p:cNvGrpSpPr/>
              <p:nvPr/>
            </p:nvGrpSpPr>
            <p:grpSpPr>
              <a:xfrm>
                <a:off x="5260" y="1292"/>
                <a:ext cx="1197" cy="1312"/>
                <a:chOff x="5260" y="1292"/>
                <a:chExt cx="1197" cy="1312"/>
              </a:xfrm>
            </p:grpSpPr>
            <p:pic>
              <p:nvPicPr>
                <p:cNvPr id="29" name="PA-图片 17"/>
                <p:cNvPicPr>
                  <a:picLocks noChangeAspect="1"/>
                </p:cNvPicPr>
                <p:nvPr>
                  <p:custDataLst>
                    <p:tags r:id="rId20"/>
                  </p:custDataLst>
                </p:nvPr>
              </p:nvPicPr>
              <p:blipFill>
                <a:blip r:embed="rId17" cstate="screen"/>
                <a:stretch>
                  <a:fillRect/>
                </a:stretch>
              </p:blipFill>
              <p:spPr>
                <a:xfrm rot="19800000">
                  <a:off x="5260" y="1292"/>
                  <a:ext cx="1197" cy="1312"/>
                </a:xfrm>
                <a:prstGeom prst="rect">
                  <a:avLst/>
                </a:prstGeom>
              </p:spPr>
            </p:pic>
            <p:sp>
              <p:nvSpPr>
                <p:cNvPr id="30" name="PA-菱形 24"/>
                <p:cNvSpPr/>
                <p:nvPr>
                  <p:custDataLst>
                    <p:tags r:id="rId21"/>
                  </p:custDataLst>
                </p:nvPr>
              </p:nvSpPr>
              <p:spPr>
                <a:xfrm rot="21060000">
                  <a:off x="5998" y="1490"/>
                  <a:ext cx="263" cy="243"/>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PA-菱形 24"/>
                <p:cNvSpPr/>
                <p:nvPr>
                  <p:custDataLst>
                    <p:tags r:id="rId22"/>
                  </p:custDataLst>
                </p:nvPr>
              </p:nvSpPr>
              <p:spPr>
                <a:xfrm>
                  <a:off x="6045" y="2136"/>
                  <a:ext cx="170" cy="155"/>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cxnSp>
            <p:nvCxnSpPr>
              <p:cNvPr id="32" name="直接连接符 31"/>
              <p:cNvCxnSpPr/>
              <p:nvPr/>
            </p:nvCxnSpPr>
            <p:spPr>
              <a:xfrm flipH="1">
                <a:off x="1569" y="1939"/>
                <a:ext cx="3887" cy="0"/>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1.xml"/><Relationship Id="rId7" Type="http://schemas.openxmlformats.org/officeDocument/2006/relationships/image" Target="../media/image5.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media/image4.png"/><Relationship Id="rId3" Type="http://schemas.openxmlformats.org/officeDocument/2006/relationships/tags" Target="../tags/tag8.xml"/><Relationship Id="rId2" Type="http://schemas.openxmlformats.org/officeDocument/2006/relationships/image" Target="../media/image3.png"/><Relationship Id="rId17" Type="http://schemas.openxmlformats.org/officeDocument/2006/relationships/slideLayout" Target="../slideLayouts/slideLayout2.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image" Target="../media/image7.jpeg"/><Relationship Id="rId12" Type="http://schemas.openxmlformats.org/officeDocument/2006/relationships/tags" Target="../tags/tag13.xml"/><Relationship Id="rId11" Type="http://schemas.openxmlformats.org/officeDocument/2006/relationships/image" Target="../media/image2.png"/><Relationship Id="rId10" Type="http://schemas.openxmlformats.org/officeDocument/2006/relationships/tags" Target="../tags/tag12.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6" Type="http://schemas.openxmlformats.org/officeDocument/2006/relationships/slideLayout" Target="../slideLayouts/slideLayout1.xml"/><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7" Type="http://schemas.openxmlformats.org/officeDocument/2006/relationships/slideLayout" Target="../slideLayouts/slideLayout14.xml"/><Relationship Id="rId16" Type="http://schemas.openxmlformats.org/officeDocument/2006/relationships/image" Target="../media/image17.png"/><Relationship Id="rId15" Type="http://schemas.openxmlformats.org/officeDocument/2006/relationships/tags" Target="../tags/tag108.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4.xml"/></Relationships>
</file>

<file path=ppt/slides/_rels/slide1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image" Target="../media/image9.png"/><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image" Target="../media/image18.png"/><Relationship Id="rId20" Type="http://schemas.openxmlformats.org/officeDocument/2006/relationships/slideLayout" Target="../slideLayouts/slideLayout2.xml"/><Relationship Id="rId2" Type="http://schemas.openxmlformats.org/officeDocument/2006/relationships/tags" Target="../tags/tag110.xml"/><Relationship Id="rId19" Type="http://schemas.openxmlformats.org/officeDocument/2006/relationships/tags" Target="../tags/tag124.xml"/><Relationship Id="rId18" Type="http://schemas.openxmlformats.org/officeDocument/2006/relationships/tags" Target="../tags/tag123.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image" Target="../media/image19.jpeg"/><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9.xml"/></Relationships>
</file>

<file path=ppt/slides/_rels/slide13.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5" Type="http://schemas.openxmlformats.org/officeDocument/2006/relationships/slideLayout" Target="../slideLayouts/slideLayout1.xml"/><Relationship Id="rId34" Type="http://schemas.openxmlformats.org/officeDocument/2006/relationships/tags" Target="../tags/tag158.xml"/><Relationship Id="rId33" Type="http://schemas.openxmlformats.org/officeDocument/2006/relationships/tags" Target="../tags/tag157.xml"/><Relationship Id="rId32" Type="http://schemas.openxmlformats.org/officeDocument/2006/relationships/tags" Target="../tags/tag156.xml"/><Relationship Id="rId31" Type="http://schemas.openxmlformats.org/officeDocument/2006/relationships/tags" Target="../tags/tag155.xml"/><Relationship Id="rId30" Type="http://schemas.openxmlformats.org/officeDocument/2006/relationships/tags" Target="../tags/tag154.xml"/><Relationship Id="rId3" Type="http://schemas.openxmlformats.org/officeDocument/2006/relationships/tags" Target="../tags/tag127.xml"/><Relationship Id="rId29" Type="http://schemas.openxmlformats.org/officeDocument/2006/relationships/tags" Target="../tags/tag153.xml"/><Relationship Id="rId28" Type="http://schemas.openxmlformats.org/officeDocument/2006/relationships/tags" Target="../tags/tag152.xml"/><Relationship Id="rId27" Type="http://schemas.openxmlformats.org/officeDocument/2006/relationships/tags" Target="../tags/tag151.xml"/><Relationship Id="rId26" Type="http://schemas.openxmlformats.org/officeDocument/2006/relationships/tags" Target="../tags/tag150.xml"/><Relationship Id="rId25" Type="http://schemas.openxmlformats.org/officeDocument/2006/relationships/tags" Target="../tags/tag149.xml"/><Relationship Id="rId24" Type="http://schemas.openxmlformats.org/officeDocument/2006/relationships/tags" Target="../tags/tag148.xml"/><Relationship Id="rId23" Type="http://schemas.openxmlformats.org/officeDocument/2006/relationships/tags" Target="../tags/tag147.xml"/><Relationship Id="rId22" Type="http://schemas.openxmlformats.org/officeDocument/2006/relationships/tags" Target="../tags/tag146.xml"/><Relationship Id="rId21" Type="http://schemas.openxmlformats.org/officeDocument/2006/relationships/tags" Target="../tags/tag145.xml"/><Relationship Id="rId20" Type="http://schemas.openxmlformats.org/officeDocument/2006/relationships/tags" Target="../tags/tag144.xml"/><Relationship Id="rId2" Type="http://schemas.openxmlformats.org/officeDocument/2006/relationships/tags" Target="../tags/tag126.xml"/><Relationship Id="rId19" Type="http://schemas.openxmlformats.org/officeDocument/2006/relationships/tags" Target="../tags/tag143.xml"/><Relationship Id="rId18" Type="http://schemas.openxmlformats.org/officeDocument/2006/relationships/tags" Target="../tags/tag142.xml"/><Relationship Id="rId17" Type="http://schemas.openxmlformats.org/officeDocument/2006/relationships/tags" Target="../tags/tag141.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tags" Target="../tags/tag125.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5.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59.xml"/></Relationships>
</file>

<file path=ppt/slides/_rels/slide15.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image" Target="../media/image9.png"/><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image" Target="../media/image18.png"/><Relationship Id="rId20" Type="http://schemas.openxmlformats.org/officeDocument/2006/relationships/slideLayout" Target="../slideLayouts/slideLayout2.xml"/><Relationship Id="rId2" Type="http://schemas.openxmlformats.org/officeDocument/2006/relationships/tags" Target="../tags/tag161.xml"/><Relationship Id="rId19" Type="http://schemas.openxmlformats.org/officeDocument/2006/relationships/tags" Target="../tags/tag175.xml"/><Relationship Id="rId18" Type="http://schemas.openxmlformats.org/officeDocument/2006/relationships/tags" Target="../tags/tag174.xml"/><Relationship Id="rId17" Type="http://schemas.openxmlformats.org/officeDocument/2006/relationships/tags" Target="../tags/tag173.xml"/><Relationship Id="rId16" Type="http://schemas.openxmlformats.org/officeDocument/2006/relationships/tags" Target="../tags/tag172.xml"/><Relationship Id="rId15" Type="http://schemas.openxmlformats.org/officeDocument/2006/relationships/tags" Target="../tags/tag171.xml"/><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image" Target="../media/image19.jpeg"/><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tags" Target="../tags/tag16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76.xml"/></Relationships>
</file>

<file path=ppt/slides/_rels/slide17.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9" Type="http://schemas.openxmlformats.org/officeDocument/2006/relationships/slideLayout" Target="../slideLayouts/slideLayout1.xml"/><Relationship Id="rId18" Type="http://schemas.openxmlformats.org/officeDocument/2006/relationships/image" Target="../media/image25.png"/><Relationship Id="rId17" Type="http://schemas.openxmlformats.org/officeDocument/2006/relationships/image" Target="../media/image24.png"/><Relationship Id="rId16" Type="http://schemas.openxmlformats.org/officeDocument/2006/relationships/tags" Target="../tags/tag192.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7.xml"/></Relationships>
</file>

<file path=ppt/slides/_rels/slide18.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97.xml"/><Relationship Id="rId7" Type="http://schemas.openxmlformats.org/officeDocument/2006/relationships/image" Target="../media/image5.png"/><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image" Target="../media/image4.png"/><Relationship Id="rId3" Type="http://schemas.openxmlformats.org/officeDocument/2006/relationships/tags" Target="../tags/tag194.xml"/><Relationship Id="rId2" Type="http://schemas.openxmlformats.org/officeDocument/2006/relationships/image" Target="../media/image3.png"/><Relationship Id="rId18" Type="http://schemas.openxmlformats.org/officeDocument/2006/relationships/slideLayout" Target="../slideLayouts/slideLayout2.xml"/><Relationship Id="rId17" Type="http://schemas.openxmlformats.org/officeDocument/2006/relationships/tags" Target="../tags/tag203.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image" Target="../media/image7.jpeg"/><Relationship Id="rId12" Type="http://schemas.openxmlformats.org/officeDocument/2006/relationships/tags" Target="../tags/tag199.xml"/><Relationship Id="rId11" Type="http://schemas.openxmlformats.org/officeDocument/2006/relationships/image" Target="../media/image2.png"/><Relationship Id="rId10" Type="http://schemas.openxmlformats.org/officeDocument/2006/relationships/tags" Target="../tags/tag198.xml"/><Relationship Id="rId1" Type="http://schemas.openxmlformats.org/officeDocument/2006/relationships/tags" Target="../tags/tag193.xml"/></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image" Target="../media/image5.png"/><Relationship Id="rId4" Type="http://schemas.openxmlformats.org/officeDocument/2006/relationships/tags" Target="../tags/tag19.xml"/><Relationship Id="rId30" Type="http://schemas.openxmlformats.org/officeDocument/2006/relationships/slideLayout" Target="../slideLayouts/slideLayout2.xml"/><Relationship Id="rId3" Type="http://schemas.openxmlformats.org/officeDocument/2006/relationships/image" Target="../media/image8.jpeg"/><Relationship Id="rId29" Type="http://schemas.openxmlformats.org/officeDocument/2006/relationships/tags" Target="../tags/tag42.xml"/><Relationship Id="rId28" Type="http://schemas.openxmlformats.org/officeDocument/2006/relationships/tags" Target="../tags/tag41.xml"/><Relationship Id="rId27" Type="http://schemas.openxmlformats.org/officeDocument/2006/relationships/tags" Target="../tags/tag40.xml"/><Relationship Id="rId26" Type="http://schemas.openxmlformats.org/officeDocument/2006/relationships/tags" Target="../tags/tag39.xml"/><Relationship Id="rId25" Type="http://schemas.openxmlformats.org/officeDocument/2006/relationships/tags" Target="../tags/tag38.xml"/><Relationship Id="rId24" Type="http://schemas.openxmlformats.org/officeDocument/2006/relationships/tags" Target="../tags/tag37.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tags" Target="../tags/tag18.xml"/><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image" Target="../media/image9.png"/><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3" Type="http://schemas.openxmlformats.org/officeDocument/2006/relationships/notesSlide" Target="../notesSlides/notesSlide1.xml"/><Relationship Id="rId12" Type="http://schemas.openxmlformats.org/officeDocument/2006/relationships/slideLayout" Target="../slideLayouts/slideLayout13.xml"/><Relationship Id="rId11" Type="http://schemas.openxmlformats.org/officeDocument/2006/relationships/tags" Target="../tags/tag51.xml"/><Relationship Id="rId10" Type="http://schemas.openxmlformats.org/officeDocument/2006/relationships/image" Target="../media/image11.png"/><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9.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2" Type="http://schemas.openxmlformats.org/officeDocument/2006/relationships/slideLayout" Target="../slideLayouts/slideLayout1.xml"/><Relationship Id="rId21" Type="http://schemas.openxmlformats.org/officeDocument/2006/relationships/tags" Target="../tags/tag78.xml"/><Relationship Id="rId20" Type="http://schemas.openxmlformats.org/officeDocument/2006/relationships/tags" Target="../tags/tag77.xml"/><Relationship Id="rId2" Type="http://schemas.openxmlformats.org/officeDocument/2006/relationships/tags" Target="../tags/tag59.xml"/><Relationship Id="rId19" Type="http://schemas.openxmlformats.org/officeDocument/2006/relationships/tags" Target="../tags/tag76.xml"/><Relationship Id="rId18" Type="http://schemas.openxmlformats.org/officeDocument/2006/relationships/tags" Target="../tags/tag75.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图片 28"/>
          <p:cNvPicPr>
            <a:picLocks noChangeAspect="1"/>
          </p:cNvPicPr>
          <p:nvPr>
            <p:custDataLst>
              <p:tags r:id="rId1"/>
            </p:custDataLst>
          </p:nvPr>
        </p:nvPicPr>
        <p:blipFill>
          <a:blip r:embed="rId2" cstate="screen"/>
          <a:stretch>
            <a:fillRect/>
          </a:stretch>
        </p:blipFill>
        <p:spPr>
          <a:xfrm>
            <a:off x="112347" y="979541"/>
            <a:ext cx="1153845" cy="2231780"/>
          </a:xfrm>
          <a:prstGeom prst="rect">
            <a:avLst/>
          </a:prstGeom>
        </p:spPr>
      </p:pic>
      <p:pic>
        <p:nvPicPr>
          <p:cNvPr id="12" name="PA-图片 11"/>
          <p:cNvPicPr>
            <a:picLocks noChangeAspect="1"/>
          </p:cNvPicPr>
          <p:nvPr>
            <p:custDataLst>
              <p:tags r:id="rId3"/>
            </p:custDataLst>
          </p:nvPr>
        </p:nvPicPr>
        <p:blipFill>
          <a:blip r:embed="rId4" cstate="screen"/>
          <a:stretch>
            <a:fillRect/>
          </a:stretch>
        </p:blipFill>
        <p:spPr>
          <a:xfrm>
            <a:off x="3130346" y="4318194"/>
            <a:ext cx="1772816" cy="3429000"/>
          </a:xfrm>
          <a:prstGeom prst="rect">
            <a:avLst/>
          </a:prstGeom>
        </p:spPr>
      </p:pic>
      <p:pic>
        <p:nvPicPr>
          <p:cNvPr id="13" name="PA-图片 12"/>
          <p:cNvPicPr>
            <a:picLocks noChangeAspect="1"/>
          </p:cNvPicPr>
          <p:nvPr>
            <p:custDataLst>
              <p:tags r:id="rId5"/>
            </p:custDataLst>
          </p:nvPr>
        </p:nvPicPr>
        <p:blipFill>
          <a:blip r:embed="rId4" cstate="screen"/>
          <a:stretch>
            <a:fillRect/>
          </a:stretch>
        </p:blipFill>
        <p:spPr>
          <a:xfrm>
            <a:off x="10074780" y="357260"/>
            <a:ext cx="1772816" cy="3429000"/>
          </a:xfrm>
          <a:prstGeom prst="rect">
            <a:avLst/>
          </a:prstGeom>
        </p:spPr>
      </p:pic>
      <p:pic>
        <p:nvPicPr>
          <p:cNvPr id="15" name="PA-图片 14"/>
          <p:cNvPicPr>
            <a:picLocks noChangeAspect="1"/>
          </p:cNvPicPr>
          <p:nvPr>
            <p:custDataLst>
              <p:tags r:id="rId6"/>
            </p:custDataLst>
          </p:nvPr>
        </p:nvPicPr>
        <p:blipFill>
          <a:blip r:embed="rId7" cstate="screen"/>
          <a:stretch>
            <a:fillRect/>
          </a:stretch>
        </p:blipFill>
        <p:spPr>
          <a:xfrm rot="19717713">
            <a:off x="284866" y="406578"/>
            <a:ext cx="751066" cy="822759"/>
          </a:xfrm>
          <a:prstGeom prst="rect">
            <a:avLst/>
          </a:prstGeom>
        </p:spPr>
      </p:pic>
      <p:pic>
        <p:nvPicPr>
          <p:cNvPr id="16" name="PA-图片 15"/>
          <p:cNvPicPr>
            <a:picLocks noChangeAspect="1"/>
          </p:cNvPicPr>
          <p:nvPr>
            <p:custDataLst>
              <p:tags r:id="rId8"/>
            </p:custDataLst>
          </p:nvPr>
        </p:nvPicPr>
        <p:blipFill>
          <a:blip r:embed="rId9" cstate="screen"/>
          <a:stretch>
            <a:fillRect/>
          </a:stretch>
        </p:blipFill>
        <p:spPr>
          <a:xfrm rot="20594891" flipH="1">
            <a:off x="10751402" y="5654724"/>
            <a:ext cx="1099560" cy="1204519"/>
          </a:xfrm>
          <a:prstGeom prst="rect">
            <a:avLst/>
          </a:prstGeom>
        </p:spPr>
      </p:pic>
      <p:pic>
        <p:nvPicPr>
          <p:cNvPr id="18" name="PA-图片 17"/>
          <p:cNvPicPr>
            <a:picLocks noChangeAspect="1"/>
          </p:cNvPicPr>
          <p:nvPr>
            <p:custDataLst>
              <p:tags r:id="rId10"/>
            </p:custDataLst>
          </p:nvPr>
        </p:nvPicPr>
        <p:blipFill>
          <a:blip r:embed="rId11" cstate="screen"/>
          <a:stretch>
            <a:fillRect/>
          </a:stretch>
        </p:blipFill>
        <p:spPr>
          <a:xfrm rot="2349766">
            <a:off x="280268" y="3094324"/>
            <a:ext cx="760260" cy="832831"/>
          </a:xfrm>
          <a:prstGeom prst="rect">
            <a:avLst/>
          </a:prstGeom>
        </p:spPr>
      </p:pic>
      <p:sp>
        <p:nvSpPr>
          <p:cNvPr id="22" name="PA-菱形 21"/>
          <p:cNvSpPr/>
          <p:nvPr>
            <p:custDataLst>
              <p:tags r:id="rId12"/>
            </p:custDataLst>
          </p:nvPr>
        </p:nvSpPr>
        <p:spPr>
          <a:xfrm>
            <a:off x="6278881" y="962940"/>
            <a:ext cx="5095598" cy="5095598"/>
          </a:xfrm>
          <a:prstGeom prst="diamond">
            <a:avLst/>
          </a:prstGeom>
          <a:blipFill dpi="0" rotWithShape="1">
            <a:blip r:embed="rId1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菱形 22"/>
          <p:cNvSpPr/>
          <p:nvPr>
            <p:custDataLst>
              <p:tags r:id="rId14"/>
            </p:custDataLst>
          </p:nvPr>
        </p:nvSpPr>
        <p:spPr>
          <a:xfrm>
            <a:off x="9077095" y="1091123"/>
            <a:ext cx="1386840" cy="1386840"/>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菱形 23"/>
          <p:cNvSpPr/>
          <p:nvPr>
            <p:custDataLst>
              <p:tags r:id="rId15"/>
            </p:custDataLst>
          </p:nvPr>
        </p:nvSpPr>
        <p:spPr>
          <a:xfrm>
            <a:off x="5843825" y="3208282"/>
            <a:ext cx="773950" cy="773950"/>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5" name="PA-菱形 24"/>
          <p:cNvSpPr/>
          <p:nvPr>
            <p:custDataLst>
              <p:tags r:id="rId16"/>
            </p:custDataLst>
          </p:nvPr>
        </p:nvSpPr>
        <p:spPr>
          <a:xfrm>
            <a:off x="8655000" y="5809033"/>
            <a:ext cx="447950" cy="447950"/>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9"/>
          <p:cNvSpPr txBox="1"/>
          <p:nvPr/>
        </p:nvSpPr>
        <p:spPr>
          <a:xfrm>
            <a:off x="1098709" y="1848266"/>
            <a:ext cx="5080000" cy="335915"/>
          </a:xfrm>
          <a:prstGeom prst="rect">
            <a:avLst/>
          </a:prstGeom>
          <a:noFill/>
        </p:spPr>
        <p:txBody>
          <a:bodyPr wrap="square" lIns="91408" tIns="45704" rIns="91408" bIns="45704" rtlCol="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lvl="0" algn="ctr">
              <a:buClrTx/>
              <a:buSzTx/>
              <a:buFontTx/>
            </a:pPr>
            <a:r>
              <a:rPr lang="zh-CN" altLang="en-US" sz="1600" dirty="0">
                <a:solidFill>
                  <a:srgbClr val="4594FF"/>
                </a:solidFill>
                <a:latin typeface="+mn-lt"/>
                <a:cs typeface="+mn-ea"/>
                <a:sym typeface="+mn-lt"/>
              </a:rPr>
              <a:t>人力资源和社会保障部社会保障能力建设中心</a:t>
            </a:r>
            <a:endParaRPr lang="zh-CN" altLang="en-US" sz="1600" dirty="0">
              <a:solidFill>
                <a:srgbClr val="4594FF"/>
              </a:solidFill>
              <a:latin typeface="+mn-lt"/>
              <a:cs typeface="+mn-ea"/>
              <a:sym typeface="+mn-lt"/>
            </a:endParaRPr>
          </a:p>
        </p:txBody>
      </p:sp>
      <p:sp>
        <p:nvSpPr>
          <p:cNvPr id="2" name="TextBox 14"/>
          <p:cNvSpPr txBox="1"/>
          <p:nvPr/>
        </p:nvSpPr>
        <p:spPr>
          <a:xfrm>
            <a:off x="738287" y="2155090"/>
            <a:ext cx="6278880" cy="1936750"/>
          </a:xfrm>
          <a:prstGeom prst="rect">
            <a:avLst/>
          </a:prstGeom>
          <a:noFill/>
        </p:spPr>
        <p:txBody>
          <a:bodyPr wrap="square" lIns="91408" tIns="45704" rIns="91408" bIns="45704" rtlCol="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lvl="0" algn="ctr">
              <a:buClrTx/>
              <a:buSzTx/>
              <a:buFontTx/>
            </a:pPr>
            <a:r>
              <a:rPr lang="zh-CN" altLang="en-US" sz="6000" b="1" dirty="0">
                <a:solidFill>
                  <a:srgbClr val="4594FF"/>
                </a:solidFill>
                <a:latin typeface="+mn-lt"/>
                <a:cs typeface="+mn-ea"/>
                <a:sym typeface="+mn-lt"/>
              </a:rPr>
              <a:t>医疗陪诊顾问</a:t>
            </a:r>
            <a:endParaRPr lang="zh-CN" altLang="en-US" sz="6000" b="1" dirty="0">
              <a:solidFill>
                <a:srgbClr val="4594FF"/>
              </a:solidFill>
              <a:latin typeface="+mn-lt"/>
              <a:cs typeface="+mn-ea"/>
              <a:sym typeface="+mn-lt"/>
            </a:endParaRPr>
          </a:p>
          <a:p>
            <a:pPr lvl="0" algn="ctr">
              <a:buClrTx/>
              <a:buSzTx/>
              <a:buFontTx/>
            </a:pPr>
            <a:r>
              <a:rPr lang="zh-CN" altLang="en-US" sz="6000" b="1" dirty="0">
                <a:solidFill>
                  <a:schemeClr val="tx1"/>
                </a:solidFill>
                <a:latin typeface="+mn-lt"/>
                <a:cs typeface="+mn-ea"/>
                <a:sym typeface="+mn-lt"/>
              </a:rPr>
              <a:t>项目介绍</a:t>
            </a:r>
            <a:endParaRPr lang="zh-CN" altLang="en-US" sz="6000" b="1" dirty="0">
              <a:solidFill>
                <a:schemeClr val="tx1"/>
              </a:solidFill>
              <a:latin typeface="+mn-lt"/>
              <a:cs typeface="+mn-ea"/>
              <a:sym typeface="+mn-lt"/>
            </a:endParaRPr>
          </a:p>
        </p:txBody>
      </p:sp>
    </p:spTree>
  </p:cSld>
  <p:clrMapOvr>
    <a:masterClrMapping/>
  </p:clrMapOvr>
  <p:transition spd="slow"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形状 78"/>
          <p:cNvSpPr/>
          <p:nvPr>
            <p:custDataLst>
              <p:tags r:id="rId1"/>
            </p:custDataLst>
          </p:nvPr>
        </p:nvSpPr>
        <p:spPr>
          <a:xfrm>
            <a:off x="7341350" y="2687356"/>
            <a:ext cx="2097895" cy="2098179"/>
          </a:xfrm>
          <a:prstGeom prst="leftCircularArrow">
            <a:avLst>
              <a:gd name="adj1" fmla="val 4456"/>
              <a:gd name="adj2" fmla="val 565841"/>
              <a:gd name="adj3" fmla="val 2341352"/>
              <a:gd name="adj4" fmla="val 9024489"/>
              <a:gd name="adj5" fmla="val 5199"/>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1" name="PA-形状 69"/>
          <p:cNvSpPr/>
          <p:nvPr>
            <p:custDataLst>
              <p:tags r:id="rId2"/>
            </p:custDataLst>
          </p:nvPr>
        </p:nvSpPr>
        <p:spPr>
          <a:xfrm>
            <a:off x="2653855" y="2592106"/>
            <a:ext cx="2097895" cy="2098179"/>
          </a:xfrm>
          <a:prstGeom prst="leftCircularArrow">
            <a:avLst>
              <a:gd name="adj1" fmla="val 4456"/>
              <a:gd name="adj2" fmla="val 565841"/>
              <a:gd name="adj3" fmla="val 2341352"/>
              <a:gd name="adj4" fmla="val 9024489"/>
              <a:gd name="adj5" fmla="val 5199"/>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2" name="PA-任意多边形 68"/>
          <p:cNvSpPr/>
          <p:nvPr>
            <p:custDataLst>
              <p:tags r:id="rId3"/>
            </p:custDataLst>
          </p:nvPr>
        </p:nvSpPr>
        <p:spPr>
          <a:xfrm>
            <a:off x="1776788"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4594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95595" rIns="95595" bIns="418160" numCol="1" spcCol="1270" anchor="t" anchorCtr="0">
            <a:noAutofit/>
          </a:bodyPr>
          <a:lstStyle/>
          <a:p>
            <a:pPr marL="304800" lvl="1" indent="-304800" defTabSz="1422400">
              <a:lnSpc>
                <a:spcPct val="90000"/>
              </a:lnSpc>
              <a:spcAft>
                <a:spcPct val="15000"/>
              </a:spcAft>
            </a:pPr>
            <a:endParaRPr lang="en-US" sz="3200" dirty="0">
              <a:solidFill>
                <a:schemeClr val="bg1"/>
              </a:solidFill>
              <a:cs typeface="+mn-ea"/>
              <a:sym typeface="+mn-lt"/>
            </a:endParaRPr>
          </a:p>
        </p:txBody>
      </p:sp>
      <p:sp>
        <p:nvSpPr>
          <p:cNvPr id="13" name="PA-任意多边形 70"/>
          <p:cNvSpPr/>
          <p:nvPr>
            <p:custDataLst>
              <p:tags r:id="rId4"/>
            </p:custDataLst>
          </p:nvPr>
        </p:nvSpPr>
        <p:spPr>
          <a:xfrm>
            <a:off x="2144105" y="3714212"/>
            <a:ext cx="1469267" cy="584357"/>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4594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lvl="0" algn="l"/>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获得人</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社</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部</a:t>
            </a:r>
            <a:r>
              <a:rPr 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能建</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中</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心证</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书</a:t>
            </a:r>
            <a:r>
              <a:rPr lang="zh-CN" altLang="en-US" sz="1600" dirty="0">
                <a:solidFill>
                  <a:schemeClr val="bg1"/>
                </a:solidFill>
                <a:cs typeface="+mn-ea"/>
                <a:sym typeface="+mn-lt"/>
              </a:rPr>
              <a:t> </a:t>
            </a:r>
            <a:endParaRPr lang="zh-CN" altLang="en-US" sz="1600" dirty="0">
              <a:solidFill>
                <a:schemeClr val="bg1"/>
              </a:solidFill>
              <a:cs typeface="+mn-ea"/>
              <a:sym typeface="+mn-lt"/>
            </a:endParaRPr>
          </a:p>
        </p:txBody>
      </p:sp>
      <p:sp>
        <p:nvSpPr>
          <p:cNvPr id="14" name="PA-环形箭头 72"/>
          <p:cNvSpPr/>
          <p:nvPr>
            <p:custDataLst>
              <p:tags r:id="rId5"/>
            </p:custDataLst>
          </p:nvPr>
        </p:nvSpPr>
        <p:spPr>
          <a:xfrm>
            <a:off x="4921828" y="1850023"/>
            <a:ext cx="2309103" cy="2309415"/>
          </a:xfrm>
          <a:prstGeom prst="circularArrow">
            <a:avLst>
              <a:gd name="adj1" fmla="val 4049"/>
              <a:gd name="adj2" fmla="val 508999"/>
              <a:gd name="adj3" fmla="val 19315490"/>
              <a:gd name="adj4" fmla="val 12575511"/>
              <a:gd name="adj5" fmla="val 4723"/>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5" name="PA-任意多边形 71"/>
          <p:cNvSpPr/>
          <p:nvPr>
            <p:custDataLst>
              <p:tags r:id="rId6"/>
            </p:custDataLst>
          </p:nvPr>
        </p:nvSpPr>
        <p:spPr>
          <a:xfrm>
            <a:off x="4058537"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7FCC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418159" rIns="95595" bIns="95596" numCol="1" spcCol="1270" anchor="t" anchorCtr="0">
            <a:noAutofit/>
          </a:bodyPr>
          <a:lstStyle/>
          <a:p>
            <a:pPr marL="304800" lvl="1" indent="-304800" defTabSz="1422400">
              <a:lnSpc>
                <a:spcPct val="90000"/>
              </a:lnSpc>
              <a:spcAft>
                <a:spcPct val="15000"/>
              </a:spcAft>
              <a:buChar char="•"/>
            </a:pPr>
            <a:endParaRPr lang="en-US" sz="3200" dirty="0">
              <a:solidFill>
                <a:schemeClr val="bg1"/>
              </a:solidFill>
              <a:cs typeface="+mn-ea"/>
              <a:sym typeface="+mn-lt"/>
            </a:endParaRPr>
          </a:p>
          <a:p>
            <a:pPr marL="304800" lvl="1" indent="-304800" defTabSz="1422400">
              <a:lnSpc>
                <a:spcPct val="90000"/>
              </a:lnSpc>
              <a:spcAft>
                <a:spcPct val="15000"/>
              </a:spcAft>
              <a:buChar char="•"/>
            </a:pPr>
            <a:endParaRPr lang="en-US" sz="3200" dirty="0">
              <a:solidFill>
                <a:schemeClr val="bg1"/>
              </a:solidFill>
              <a:cs typeface="+mn-ea"/>
              <a:sym typeface="+mn-lt"/>
            </a:endParaRPr>
          </a:p>
        </p:txBody>
      </p:sp>
      <p:sp>
        <p:nvSpPr>
          <p:cNvPr id="16" name="PA-任意多边形 73"/>
          <p:cNvSpPr/>
          <p:nvPr>
            <p:custDataLst>
              <p:tags r:id="rId7"/>
            </p:custDataLst>
          </p:nvPr>
        </p:nvSpPr>
        <p:spPr>
          <a:xfrm>
            <a:off x="4267200" y="2350770"/>
            <a:ext cx="1853565" cy="584200"/>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7FCC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lvl="0"/>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获得职</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业</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发展机</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会</a:t>
            </a:r>
            <a:endParaRPr lang="en-US" sz="1600"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PA-任意多边形 74"/>
          <p:cNvSpPr/>
          <p:nvPr>
            <p:custDataLst>
              <p:tags r:id="rId8"/>
            </p:custDataLst>
          </p:nvPr>
        </p:nvSpPr>
        <p:spPr>
          <a:xfrm>
            <a:off x="6340285"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4594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95595" rIns="95595" bIns="418160" numCol="1" spcCol="1270" anchor="t" anchorCtr="0">
            <a:noAutofit/>
          </a:bodyPr>
          <a:lstStyle/>
          <a:p>
            <a:pPr marL="304800" lvl="1" indent="-304800" defTabSz="1422400">
              <a:lnSpc>
                <a:spcPct val="90000"/>
              </a:lnSpc>
              <a:spcAft>
                <a:spcPct val="15000"/>
              </a:spcAft>
              <a:buChar char="•"/>
            </a:pPr>
            <a:endParaRPr lang="en-US" sz="3200" dirty="0">
              <a:solidFill>
                <a:schemeClr val="bg1"/>
              </a:solidFill>
              <a:cs typeface="+mn-ea"/>
              <a:sym typeface="+mn-lt"/>
            </a:endParaRPr>
          </a:p>
          <a:p>
            <a:pPr marL="304800" lvl="1" indent="-304800" defTabSz="1422400">
              <a:lnSpc>
                <a:spcPct val="90000"/>
              </a:lnSpc>
              <a:spcAft>
                <a:spcPct val="15000"/>
              </a:spcAft>
              <a:buChar char="•"/>
            </a:pPr>
            <a:endParaRPr lang="en-US" sz="3200" dirty="0">
              <a:solidFill>
                <a:schemeClr val="bg1"/>
              </a:solidFill>
              <a:cs typeface="+mn-ea"/>
              <a:sym typeface="+mn-lt"/>
            </a:endParaRPr>
          </a:p>
        </p:txBody>
      </p:sp>
      <p:sp>
        <p:nvSpPr>
          <p:cNvPr id="18" name="PA-任意多边形 75"/>
          <p:cNvSpPr/>
          <p:nvPr>
            <p:custDataLst>
              <p:tags r:id="rId9"/>
            </p:custDataLst>
          </p:nvPr>
        </p:nvSpPr>
        <p:spPr>
          <a:xfrm>
            <a:off x="6707505" y="3714115"/>
            <a:ext cx="1618615" cy="584200"/>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4594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algn="l" defTabSz="1600200">
              <a:lnSpc>
                <a:spcPct val="90000"/>
              </a:lnSpc>
              <a:spcAft>
                <a:spcPct val="35000"/>
              </a:spcAft>
            </a:pP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系统的</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知</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识体</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系</a:t>
            </a:r>
            <a:endParaRPr lang="en-US" sz="1600" b="1"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PA-任意多边形 76"/>
          <p:cNvSpPr/>
          <p:nvPr>
            <p:custDataLst>
              <p:tags r:id="rId10"/>
            </p:custDataLst>
          </p:nvPr>
        </p:nvSpPr>
        <p:spPr>
          <a:xfrm>
            <a:off x="8643402"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7FCC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418159" rIns="95595" bIns="95596" numCol="1" spcCol="1270" anchor="t" anchorCtr="0">
            <a:noAutofit/>
          </a:bodyPr>
          <a:lstStyle/>
          <a:p>
            <a:pPr marL="304800" lvl="1" indent="-304800" defTabSz="1422400">
              <a:lnSpc>
                <a:spcPct val="90000"/>
              </a:lnSpc>
              <a:spcAft>
                <a:spcPct val="15000"/>
              </a:spcAft>
              <a:buChar char="•"/>
            </a:pPr>
            <a:endParaRPr lang="en-US" sz="3200" dirty="0">
              <a:solidFill>
                <a:schemeClr val="bg1"/>
              </a:solidFill>
              <a:cs typeface="+mn-ea"/>
              <a:sym typeface="+mn-lt"/>
            </a:endParaRPr>
          </a:p>
          <a:p>
            <a:pPr marL="304800" lvl="1" indent="-304800" defTabSz="1422400">
              <a:lnSpc>
                <a:spcPct val="90000"/>
              </a:lnSpc>
              <a:spcAft>
                <a:spcPct val="15000"/>
              </a:spcAft>
              <a:buChar char="•"/>
            </a:pPr>
            <a:endParaRPr lang="en-US" sz="3200" dirty="0">
              <a:solidFill>
                <a:schemeClr val="bg1"/>
              </a:solidFill>
              <a:cs typeface="+mn-ea"/>
              <a:sym typeface="+mn-lt"/>
            </a:endParaRPr>
          </a:p>
        </p:txBody>
      </p:sp>
      <p:sp>
        <p:nvSpPr>
          <p:cNvPr id="20" name="PA-任意多边形 77"/>
          <p:cNvSpPr/>
          <p:nvPr>
            <p:custDataLst>
              <p:tags r:id="rId11"/>
            </p:custDataLst>
          </p:nvPr>
        </p:nvSpPr>
        <p:spPr>
          <a:xfrm>
            <a:off x="9010650" y="2350770"/>
            <a:ext cx="2028190" cy="584200"/>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7FCC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lvl="0"/>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解决工</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作</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中的难</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题</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1" name="PA-任意多边形 66"/>
          <p:cNvSpPr>
            <a:spLocks noEditPoints="1"/>
          </p:cNvSpPr>
          <p:nvPr>
            <p:custDataLst>
              <p:tags r:id="rId12"/>
            </p:custDataLst>
          </p:nvPr>
        </p:nvSpPr>
        <p:spPr bwMode="auto">
          <a:xfrm>
            <a:off x="2325705" y="2935068"/>
            <a:ext cx="555088" cy="648467"/>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4594FF"/>
          </a:solidFill>
          <a:ln w="9525">
            <a:noFill/>
            <a:round/>
          </a:ln>
        </p:spPr>
        <p:txBody>
          <a:bodyPr vert="horz" wrap="square" lIns="121907" tIns="60953" rIns="121907" bIns="60953" numCol="1" anchor="t" anchorCtr="0" compatLnSpc="1"/>
          <a:lstStyle/>
          <a:p>
            <a:endParaRPr lang="en-US" sz="2400" dirty="0">
              <a:solidFill>
                <a:schemeClr val="bg1"/>
              </a:solidFill>
              <a:cs typeface="+mn-ea"/>
              <a:sym typeface="+mn-lt"/>
            </a:endParaRPr>
          </a:p>
        </p:txBody>
      </p:sp>
      <p:sp>
        <p:nvSpPr>
          <p:cNvPr id="22" name="PA-任意多边形 34"/>
          <p:cNvSpPr>
            <a:spLocks noEditPoints="1"/>
          </p:cNvSpPr>
          <p:nvPr>
            <p:custDataLst>
              <p:tags r:id="rId13"/>
            </p:custDataLst>
          </p:nvPr>
        </p:nvSpPr>
        <p:spPr bwMode="auto">
          <a:xfrm rot="5400000">
            <a:off x="4584477" y="3176775"/>
            <a:ext cx="601043" cy="47383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rgbClr val="7FCCFF"/>
          </a:solidFill>
          <a:ln w="9525">
            <a:noFill/>
            <a:round/>
          </a:ln>
        </p:spPr>
        <p:txBody>
          <a:bodyPr vert="horz" wrap="square" lIns="121907" tIns="60953" rIns="121907" bIns="60953" numCol="1" anchor="t" anchorCtr="0" compatLnSpc="1"/>
          <a:lstStyle/>
          <a:p>
            <a:endParaRPr lang="en-US" sz="2400">
              <a:solidFill>
                <a:schemeClr val="bg1"/>
              </a:solidFill>
              <a:cs typeface="+mn-ea"/>
              <a:sym typeface="+mn-lt"/>
            </a:endParaRPr>
          </a:p>
        </p:txBody>
      </p:sp>
      <p:sp>
        <p:nvSpPr>
          <p:cNvPr id="23" name="PA-任意多边形 62"/>
          <p:cNvSpPr>
            <a:spLocks noEditPoints="1"/>
          </p:cNvSpPr>
          <p:nvPr>
            <p:custDataLst>
              <p:tags r:id="rId14"/>
            </p:custDataLst>
          </p:nvPr>
        </p:nvSpPr>
        <p:spPr bwMode="auto">
          <a:xfrm>
            <a:off x="6868672" y="2911656"/>
            <a:ext cx="596147" cy="600995"/>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4594FF"/>
          </a:solidFill>
          <a:ln w="9525">
            <a:noFill/>
            <a:round/>
          </a:ln>
        </p:spPr>
        <p:txBody>
          <a:bodyPr vert="horz" wrap="square" lIns="121907" tIns="60953" rIns="121907" bIns="60953" numCol="1" anchor="t" anchorCtr="0" compatLnSpc="1"/>
          <a:lstStyle/>
          <a:p>
            <a:endParaRPr lang="en-US" sz="2400">
              <a:solidFill>
                <a:schemeClr val="bg1"/>
              </a:solidFill>
              <a:cs typeface="+mn-ea"/>
              <a:sym typeface="+mn-lt"/>
            </a:endParaRPr>
          </a:p>
        </p:txBody>
      </p:sp>
      <p:sp>
        <p:nvSpPr>
          <p:cNvPr id="24" name="PA-任意多边形 155"/>
          <p:cNvSpPr/>
          <p:nvPr>
            <p:custDataLst>
              <p:tags r:id="rId15"/>
            </p:custDataLst>
          </p:nvPr>
        </p:nvSpPr>
        <p:spPr bwMode="auto">
          <a:xfrm>
            <a:off x="9225868" y="3167966"/>
            <a:ext cx="487988" cy="488053"/>
          </a:xfrm>
          <a:custGeom>
            <a:avLst/>
            <a:gdLst/>
            <a:ahLst/>
            <a:cxnLst>
              <a:cxn ang="0">
                <a:pos x="31" y="62"/>
              </a:cxn>
              <a:cxn ang="0">
                <a:pos x="8" y="51"/>
              </a:cxn>
              <a:cxn ang="0">
                <a:pos x="8" y="49"/>
              </a:cxn>
              <a:cxn ang="0">
                <a:pos x="13" y="44"/>
              </a:cxn>
              <a:cxn ang="0">
                <a:pos x="14" y="43"/>
              </a:cxn>
              <a:cxn ang="0">
                <a:pos x="15" y="44"/>
              </a:cxn>
              <a:cxn ang="0">
                <a:pos x="31" y="52"/>
              </a:cxn>
              <a:cxn ang="0">
                <a:pos x="52" y="31"/>
              </a:cxn>
              <a:cxn ang="0">
                <a:pos x="31" y="11"/>
              </a:cxn>
              <a:cxn ang="0">
                <a:pos x="17" y="16"/>
              </a:cxn>
              <a:cxn ang="0">
                <a:pos x="23" y="22"/>
              </a:cxn>
              <a:cxn ang="0">
                <a:pos x="23" y="25"/>
              </a:cxn>
              <a:cxn ang="0">
                <a:pos x="21" y="26"/>
              </a:cxn>
              <a:cxn ang="0">
                <a:pos x="3" y="26"/>
              </a:cxn>
              <a:cxn ang="0">
                <a:pos x="0" y="24"/>
              </a:cxn>
              <a:cxn ang="0">
                <a:pos x="0" y="6"/>
              </a:cxn>
              <a:cxn ang="0">
                <a:pos x="2" y="3"/>
              </a:cxn>
              <a:cxn ang="0">
                <a:pos x="5" y="4"/>
              </a:cxn>
              <a:cxn ang="0">
                <a:pos x="10" y="9"/>
              </a:cxn>
              <a:cxn ang="0">
                <a:pos x="31" y="0"/>
              </a:cxn>
              <a:cxn ang="0">
                <a:pos x="62" y="31"/>
              </a:cxn>
              <a:cxn ang="0">
                <a:pos x="31" y="62"/>
              </a:cxn>
            </a:cxnLst>
            <a:rect l="0" t="0" r="r" b="b"/>
            <a:pathLst>
              <a:path w="62" h="62">
                <a:moveTo>
                  <a:pt x="31" y="62"/>
                </a:moveTo>
                <a:cubicBezTo>
                  <a:pt x="22" y="62"/>
                  <a:pt x="13" y="58"/>
                  <a:pt x="8" y="51"/>
                </a:cubicBezTo>
                <a:cubicBezTo>
                  <a:pt x="7" y="50"/>
                  <a:pt x="7" y="50"/>
                  <a:pt x="8" y="49"/>
                </a:cubicBezTo>
                <a:cubicBezTo>
                  <a:pt x="13" y="44"/>
                  <a:pt x="13" y="44"/>
                  <a:pt x="13" y="44"/>
                </a:cubicBezTo>
                <a:cubicBezTo>
                  <a:pt x="13" y="44"/>
                  <a:pt x="14" y="43"/>
                  <a:pt x="14" y="43"/>
                </a:cubicBezTo>
                <a:cubicBezTo>
                  <a:pt x="15" y="43"/>
                  <a:pt x="15" y="44"/>
                  <a:pt x="15" y="44"/>
                </a:cubicBezTo>
                <a:cubicBezTo>
                  <a:pt x="19" y="49"/>
                  <a:pt x="25" y="52"/>
                  <a:pt x="31" y="52"/>
                </a:cubicBezTo>
                <a:cubicBezTo>
                  <a:pt x="43" y="52"/>
                  <a:pt x="52" y="43"/>
                  <a:pt x="52" y="31"/>
                </a:cubicBezTo>
                <a:cubicBezTo>
                  <a:pt x="52" y="20"/>
                  <a:pt x="43" y="11"/>
                  <a:pt x="31" y="11"/>
                </a:cubicBezTo>
                <a:cubicBezTo>
                  <a:pt x="26" y="11"/>
                  <a:pt x="21" y="13"/>
                  <a:pt x="17" y="16"/>
                </a:cubicBezTo>
                <a:cubicBezTo>
                  <a:pt x="23" y="22"/>
                  <a:pt x="23" y="22"/>
                  <a:pt x="23" y="22"/>
                </a:cubicBezTo>
                <a:cubicBezTo>
                  <a:pt x="24" y="23"/>
                  <a:pt x="24" y="24"/>
                  <a:pt x="23" y="25"/>
                </a:cubicBezTo>
                <a:cubicBezTo>
                  <a:pt x="23" y="26"/>
                  <a:pt x="22" y="26"/>
                  <a:pt x="21" y="26"/>
                </a:cubicBezTo>
                <a:cubicBezTo>
                  <a:pt x="3" y="26"/>
                  <a:pt x="3" y="26"/>
                  <a:pt x="3" y="26"/>
                </a:cubicBezTo>
                <a:cubicBezTo>
                  <a:pt x="2" y="26"/>
                  <a:pt x="0" y="25"/>
                  <a:pt x="0" y="24"/>
                </a:cubicBezTo>
                <a:cubicBezTo>
                  <a:pt x="0" y="6"/>
                  <a:pt x="0" y="6"/>
                  <a:pt x="0" y="6"/>
                </a:cubicBezTo>
                <a:cubicBezTo>
                  <a:pt x="0" y="5"/>
                  <a:pt x="1" y="4"/>
                  <a:pt x="2" y="3"/>
                </a:cubicBezTo>
                <a:cubicBezTo>
                  <a:pt x="3" y="3"/>
                  <a:pt x="4" y="3"/>
                  <a:pt x="5" y="4"/>
                </a:cubicBezTo>
                <a:cubicBezTo>
                  <a:pt x="10" y="9"/>
                  <a:pt x="10" y="9"/>
                  <a:pt x="10" y="9"/>
                </a:cubicBezTo>
                <a:cubicBezTo>
                  <a:pt x="16" y="4"/>
                  <a:pt x="23" y="0"/>
                  <a:pt x="31" y="0"/>
                </a:cubicBezTo>
                <a:cubicBezTo>
                  <a:pt x="48" y="0"/>
                  <a:pt x="62" y="14"/>
                  <a:pt x="62" y="31"/>
                </a:cubicBezTo>
                <a:cubicBezTo>
                  <a:pt x="62" y="48"/>
                  <a:pt x="48" y="62"/>
                  <a:pt x="31" y="62"/>
                </a:cubicBezTo>
                <a:close/>
              </a:path>
            </a:pathLst>
          </a:custGeom>
          <a:solidFill>
            <a:srgbClr val="7FCCFF"/>
          </a:solidFill>
          <a:ln w="9525">
            <a:noFill/>
            <a:round/>
          </a:ln>
        </p:spPr>
        <p:txBody>
          <a:bodyPr vert="horz" wrap="square" lIns="121907" tIns="60953" rIns="121907" bIns="60953" numCol="1" anchor="t" anchorCtr="0" compatLnSpc="1"/>
          <a:lstStyle/>
          <a:p>
            <a:endParaRPr lang="en-US" sz="2400">
              <a:solidFill>
                <a:schemeClr val="bg1"/>
              </a:solidFill>
              <a:cs typeface="+mn-ea"/>
              <a:sym typeface="+mn-lt"/>
            </a:endParaRPr>
          </a:p>
        </p:txBody>
      </p:sp>
      <p:sp>
        <p:nvSpPr>
          <p:cNvPr id="56" name="矩形 55"/>
          <p:cNvSpPr/>
          <p:nvPr/>
        </p:nvSpPr>
        <p:spPr>
          <a:xfrm>
            <a:off x="5340139" y="443925"/>
            <a:ext cx="1960880" cy="583565"/>
          </a:xfrm>
          <a:prstGeom prst="rect">
            <a:avLst/>
          </a:prstGeom>
        </p:spPr>
        <p:txBody>
          <a:bodyPr wrap="none">
            <a:spAutoFit/>
          </a:bodyPr>
          <a:p>
            <a:pPr lvl="0" algn="l">
              <a:buClrTx/>
              <a:buSzTx/>
              <a:buFontTx/>
            </a:pPr>
            <a:r>
              <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rPr>
              <a:t>课程价值</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025765" y="2475865"/>
            <a:ext cx="1287780" cy="398780"/>
          </a:xfrm>
          <a:prstGeom prst="rect">
            <a:avLst/>
          </a:prstGeom>
        </p:spPr>
        <p:txBody>
          <a:bodyPr wrap="square">
            <a:spAutoFit/>
          </a:bodyPr>
          <a:lstStyle/>
          <a:p>
            <a:pPr lvl="0" algn="l">
              <a:buClrTx/>
              <a:buSzTx/>
              <a:buFontTx/>
            </a:pPr>
            <a:r>
              <a:rPr lang="zh-CN" altLang="id-ID"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培训管理</a:t>
            </a:r>
            <a:endParaRPr lang="zh-CN" altLang="id-ID"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TextBox 24"/>
          <p:cNvSpPr txBox="1"/>
          <p:nvPr/>
        </p:nvSpPr>
        <p:spPr>
          <a:xfrm>
            <a:off x="4921349" y="333706"/>
            <a:ext cx="17576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8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培训模式</a:t>
            </a:r>
            <a:endParaRPr kumimoji="0" lang="zh-CN" altLang="id-ID" sz="28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grpSp>
        <p:nvGrpSpPr>
          <p:cNvPr id="49" name="组合 48"/>
          <p:cNvGrpSpPr/>
          <p:nvPr/>
        </p:nvGrpSpPr>
        <p:grpSpPr>
          <a:xfrm>
            <a:off x="6409690" y="1386840"/>
            <a:ext cx="4845685" cy="762635"/>
            <a:chOff x="10035" y="6423"/>
            <a:chExt cx="7631" cy="1201"/>
          </a:xfrm>
        </p:grpSpPr>
        <p:grpSp>
          <p:nvGrpSpPr>
            <p:cNvPr id="23" name="组合 22"/>
            <p:cNvGrpSpPr/>
            <p:nvPr/>
          </p:nvGrpSpPr>
          <p:grpSpPr>
            <a:xfrm>
              <a:off x="11570" y="6506"/>
              <a:ext cx="5235" cy="1118"/>
              <a:chOff x="11942" y="2361"/>
              <a:chExt cx="5235" cy="1118"/>
            </a:xfrm>
          </p:grpSpPr>
          <p:sp>
            <p:nvSpPr>
              <p:cNvPr id="17" name="Rectangle 16"/>
              <p:cNvSpPr/>
              <p:nvPr/>
            </p:nvSpPr>
            <p:spPr>
              <a:xfrm>
                <a:off x="12048" y="2827"/>
                <a:ext cx="5023" cy="65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id-ID"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线上培训</a:t>
                </a:r>
                <a:endParaRPr kumimoji="0" lang="zh-CN" altLang="id-ID"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sp>
            <p:nvSpPr>
              <p:cNvPr id="19" name="Rectangle 18"/>
              <p:cNvSpPr/>
              <p:nvPr/>
            </p:nvSpPr>
            <p:spPr>
              <a:xfrm>
                <a:off x="11942" y="2361"/>
                <a:ext cx="5235" cy="6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培训形式</a:t>
                </a:r>
                <a:endPar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4" name="组合 23"/>
            <p:cNvGrpSpPr/>
            <p:nvPr/>
          </p:nvGrpSpPr>
          <p:grpSpPr>
            <a:xfrm>
              <a:off x="15282" y="6423"/>
              <a:ext cx="2384" cy="1050"/>
              <a:chOff x="11942" y="3775"/>
              <a:chExt cx="2384" cy="1050"/>
            </a:xfrm>
          </p:grpSpPr>
          <p:sp>
            <p:nvSpPr>
              <p:cNvPr id="16" name="Rectangle 15"/>
              <p:cNvSpPr/>
              <p:nvPr/>
            </p:nvSpPr>
            <p:spPr>
              <a:xfrm>
                <a:off x="12010" y="4173"/>
                <a:ext cx="2316" cy="65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共</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40</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课时</a:t>
                </a:r>
                <a:endPar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0" name="Rectangle 19"/>
              <p:cNvSpPr/>
              <p:nvPr/>
            </p:nvSpPr>
            <p:spPr>
              <a:xfrm>
                <a:off x="11942" y="3775"/>
                <a:ext cx="2060" cy="628"/>
              </a:xfrm>
              <a:prstGeom prst="rect">
                <a:avLst/>
              </a:prstGeom>
            </p:spPr>
            <p:txBody>
              <a:bodyPr wrap="square">
                <a:spAutoFit/>
              </a:bodyPr>
              <a:lstStyle/>
              <a:p>
                <a:pPr lvl="0"/>
                <a:r>
                  <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培训时长</a:t>
                </a:r>
                <a:endPar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2" name="组合 21"/>
            <p:cNvGrpSpPr/>
            <p:nvPr/>
          </p:nvGrpSpPr>
          <p:grpSpPr>
            <a:xfrm>
              <a:off x="10035" y="6423"/>
              <a:ext cx="1198" cy="1200"/>
              <a:chOff x="3346" y="3895"/>
              <a:chExt cx="1198" cy="1200"/>
            </a:xfrm>
          </p:grpSpPr>
          <p:sp>
            <p:nvSpPr>
              <p:cNvPr id="4" name="Freeform 11"/>
              <p:cNvSpPr/>
              <p:nvPr/>
            </p:nvSpPr>
            <p:spPr bwMode="auto">
              <a:xfrm>
                <a:off x="3674" y="3895"/>
                <a:ext cx="546" cy="890"/>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459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2"/>
              <p:cNvSpPr>
                <a:spLocks noEditPoints="1"/>
              </p:cNvSpPr>
              <p:nvPr/>
            </p:nvSpPr>
            <p:spPr bwMode="auto">
              <a:xfrm>
                <a:off x="3346" y="4593"/>
                <a:ext cx="1199" cy="503"/>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459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6" name="PA-任意多边形 121"/>
            <p:cNvSpPr>
              <a:spLocks noEditPoints="1"/>
            </p:cNvSpPr>
            <p:nvPr>
              <p:custDataLst>
                <p:tags r:id="rId1"/>
              </p:custDataLst>
            </p:nvPr>
          </p:nvSpPr>
          <p:spPr bwMode="auto">
            <a:xfrm>
              <a:off x="13892" y="6423"/>
              <a:ext cx="913" cy="105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3D8CE3"/>
            </a:solidFill>
            <a:ln w="9525">
              <a:noFill/>
              <a:round/>
            </a:ln>
          </p:spPr>
          <p:txBody>
            <a:bodyPr vert="horz" wrap="square" lIns="91440" tIns="45720" rIns="91440" bIns="45720" numCol="1" anchor="t" anchorCtr="0" compatLnSpc="1"/>
            <a:p>
              <a:endParaRPr lang="en-US">
                <a:cs typeface="+mn-ea"/>
                <a:sym typeface="+mn-lt"/>
              </a:endParaRPr>
            </a:p>
          </p:txBody>
        </p:sp>
      </p:grpSp>
      <p:grpSp>
        <p:nvGrpSpPr>
          <p:cNvPr id="50" name="组合 49"/>
          <p:cNvGrpSpPr/>
          <p:nvPr/>
        </p:nvGrpSpPr>
        <p:grpSpPr>
          <a:xfrm>
            <a:off x="6286500" y="3051220"/>
            <a:ext cx="5116195" cy="2411050"/>
            <a:chOff x="9520" y="2320"/>
            <a:chExt cx="8057" cy="3797"/>
          </a:xfrm>
        </p:grpSpPr>
        <p:grpSp>
          <p:nvGrpSpPr>
            <p:cNvPr id="38" name="PA-组合 26"/>
            <p:cNvGrpSpPr>
              <a:grpSpLocks noChangeAspect="1"/>
            </p:cNvGrpSpPr>
            <p:nvPr>
              <p:custDataLst>
                <p:tags r:id="rId2"/>
              </p:custDataLst>
            </p:nvPr>
          </p:nvGrpSpPr>
          <p:grpSpPr bwMode="auto">
            <a:xfrm>
              <a:off x="12952" y="2320"/>
              <a:ext cx="1176" cy="1416"/>
              <a:chOff x="2916" y="2090"/>
              <a:chExt cx="540" cy="650"/>
            </a:xfrm>
            <a:solidFill>
              <a:srgbClr val="2E78F6"/>
            </a:solidFill>
          </p:grpSpPr>
          <p:sp>
            <p:nvSpPr>
              <p:cNvPr id="39" name="PA-任意多边形 27"/>
              <p:cNvSpPr>
                <a:spLocks noEditPoints="1"/>
              </p:cNvSpPr>
              <p:nvPr>
                <p:custDataLst>
                  <p:tags r:id="rId3"/>
                </p:custDataLst>
              </p:nvPr>
            </p:nvSpPr>
            <p:spPr bwMode="auto">
              <a:xfrm>
                <a:off x="2916" y="2090"/>
                <a:ext cx="540" cy="650"/>
              </a:xfrm>
              <a:custGeom>
                <a:avLst/>
                <a:gdLst/>
                <a:ahLst/>
                <a:cxnLst>
                  <a:cxn ang="0">
                    <a:pos x="59" y="50"/>
                  </a:cxn>
                  <a:cxn ang="0">
                    <a:pos x="59" y="10"/>
                  </a:cxn>
                  <a:cxn ang="0">
                    <a:pos x="51" y="10"/>
                  </a:cxn>
                  <a:cxn ang="0">
                    <a:pos x="53" y="0"/>
                  </a:cxn>
                  <a:cxn ang="0">
                    <a:pos x="29" y="0"/>
                  </a:cxn>
                  <a:cxn ang="0">
                    <a:pos x="30" y="10"/>
                  </a:cxn>
                  <a:cxn ang="0">
                    <a:pos x="22" y="10"/>
                  </a:cxn>
                  <a:cxn ang="0">
                    <a:pos x="22" y="50"/>
                  </a:cxn>
                  <a:cxn ang="0">
                    <a:pos x="0" y="85"/>
                  </a:cxn>
                  <a:cxn ang="0">
                    <a:pos x="0" y="86"/>
                  </a:cxn>
                  <a:cxn ang="0">
                    <a:pos x="23" y="102"/>
                  </a:cxn>
                  <a:cxn ang="0">
                    <a:pos x="61" y="102"/>
                  </a:cxn>
                  <a:cxn ang="0">
                    <a:pos x="76" y="100"/>
                  </a:cxn>
                  <a:cxn ang="0">
                    <a:pos x="84" y="86"/>
                  </a:cxn>
                  <a:cxn ang="0">
                    <a:pos x="84" y="85"/>
                  </a:cxn>
                  <a:cxn ang="0">
                    <a:pos x="59" y="50"/>
                  </a:cxn>
                  <a:cxn ang="0">
                    <a:pos x="77" y="86"/>
                  </a:cxn>
                  <a:cxn ang="0">
                    <a:pos x="73" y="93"/>
                  </a:cxn>
                  <a:cxn ang="0">
                    <a:pos x="61" y="95"/>
                  </a:cxn>
                  <a:cxn ang="0">
                    <a:pos x="24" y="95"/>
                  </a:cxn>
                  <a:cxn ang="0">
                    <a:pos x="7" y="86"/>
                  </a:cxn>
                  <a:cxn ang="0">
                    <a:pos x="7" y="85"/>
                  </a:cxn>
                  <a:cxn ang="0">
                    <a:pos x="28" y="55"/>
                  </a:cxn>
                  <a:cxn ang="0">
                    <a:pos x="29" y="54"/>
                  </a:cxn>
                  <a:cxn ang="0">
                    <a:pos x="29" y="18"/>
                  </a:cxn>
                  <a:cxn ang="0">
                    <a:pos x="31" y="18"/>
                  </a:cxn>
                  <a:cxn ang="0">
                    <a:pos x="32" y="21"/>
                  </a:cxn>
                  <a:cxn ang="0">
                    <a:pos x="49" y="21"/>
                  </a:cxn>
                  <a:cxn ang="0">
                    <a:pos x="49" y="18"/>
                  </a:cxn>
                  <a:cxn ang="0">
                    <a:pos x="51" y="18"/>
                  </a:cxn>
                  <a:cxn ang="0">
                    <a:pos x="51" y="54"/>
                  </a:cxn>
                  <a:cxn ang="0">
                    <a:pos x="53" y="55"/>
                  </a:cxn>
                  <a:cxn ang="0">
                    <a:pos x="77" y="85"/>
                  </a:cxn>
                  <a:cxn ang="0">
                    <a:pos x="77" y="86"/>
                  </a:cxn>
                  <a:cxn ang="0">
                    <a:pos x="77" y="86"/>
                  </a:cxn>
                  <a:cxn ang="0">
                    <a:pos x="77" y="86"/>
                  </a:cxn>
                </a:cxnLst>
                <a:rect l="0" t="0" r="r" b="b"/>
                <a:pathLst>
                  <a:path w="84" h="102">
                    <a:moveTo>
                      <a:pt x="59" y="50"/>
                    </a:moveTo>
                    <a:cubicBezTo>
                      <a:pt x="59" y="10"/>
                      <a:pt x="59" y="10"/>
                      <a:pt x="59" y="10"/>
                    </a:cubicBezTo>
                    <a:cubicBezTo>
                      <a:pt x="51" y="10"/>
                      <a:pt x="51" y="10"/>
                      <a:pt x="51" y="10"/>
                    </a:cubicBezTo>
                    <a:cubicBezTo>
                      <a:pt x="53" y="0"/>
                      <a:pt x="53" y="0"/>
                      <a:pt x="53" y="0"/>
                    </a:cubicBezTo>
                    <a:cubicBezTo>
                      <a:pt x="29" y="0"/>
                      <a:pt x="29" y="0"/>
                      <a:pt x="29" y="0"/>
                    </a:cubicBezTo>
                    <a:cubicBezTo>
                      <a:pt x="30" y="10"/>
                      <a:pt x="30" y="10"/>
                      <a:pt x="30" y="10"/>
                    </a:cubicBezTo>
                    <a:cubicBezTo>
                      <a:pt x="22" y="10"/>
                      <a:pt x="22" y="10"/>
                      <a:pt x="22" y="10"/>
                    </a:cubicBezTo>
                    <a:cubicBezTo>
                      <a:pt x="22" y="50"/>
                      <a:pt x="22" y="50"/>
                      <a:pt x="22" y="50"/>
                    </a:cubicBezTo>
                    <a:cubicBezTo>
                      <a:pt x="14" y="57"/>
                      <a:pt x="0" y="73"/>
                      <a:pt x="0" y="85"/>
                    </a:cubicBezTo>
                    <a:cubicBezTo>
                      <a:pt x="0" y="86"/>
                      <a:pt x="0" y="86"/>
                      <a:pt x="0" y="86"/>
                    </a:cubicBezTo>
                    <a:cubicBezTo>
                      <a:pt x="0" y="102"/>
                      <a:pt x="14" y="102"/>
                      <a:pt x="23" y="102"/>
                    </a:cubicBezTo>
                    <a:cubicBezTo>
                      <a:pt x="61" y="102"/>
                      <a:pt x="61" y="102"/>
                      <a:pt x="61" y="102"/>
                    </a:cubicBezTo>
                    <a:cubicBezTo>
                      <a:pt x="67" y="102"/>
                      <a:pt x="72" y="102"/>
                      <a:pt x="76" y="100"/>
                    </a:cubicBezTo>
                    <a:cubicBezTo>
                      <a:pt x="82" y="98"/>
                      <a:pt x="84" y="93"/>
                      <a:pt x="84" y="86"/>
                    </a:cubicBezTo>
                    <a:cubicBezTo>
                      <a:pt x="84" y="85"/>
                      <a:pt x="84" y="85"/>
                      <a:pt x="84" y="85"/>
                    </a:cubicBezTo>
                    <a:cubicBezTo>
                      <a:pt x="84" y="74"/>
                      <a:pt x="75" y="61"/>
                      <a:pt x="59" y="50"/>
                    </a:cubicBezTo>
                    <a:close/>
                    <a:moveTo>
                      <a:pt x="77" y="86"/>
                    </a:moveTo>
                    <a:cubicBezTo>
                      <a:pt x="77" y="91"/>
                      <a:pt x="75" y="92"/>
                      <a:pt x="73" y="93"/>
                    </a:cubicBezTo>
                    <a:cubicBezTo>
                      <a:pt x="71" y="94"/>
                      <a:pt x="66" y="95"/>
                      <a:pt x="61" y="95"/>
                    </a:cubicBezTo>
                    <a:cubicBezTo>
                      <a:pt x="24" y="95"/>
                      <a:pt x="24" y="95"/>
                      <a:pt x="24" y="95"/>
                    </a:cubicBezTo>
                    <a:cubicBezTo>
                      <a:pt x="10" y="95"/>
                      <a:pt x="7" y="93"/>
                      <a:pt x="7" y="86"/>
                    </a:cubicBezTo>
                    <a:cubicBezTo>
                      <a:pt x="7" y="85"/>
                      <a:pt x="7" y="85"/>
                      <a:pt x="7" y="85"/>
                    </a:cubicBezTo>
                    <a:cubicBezTo>
                      <a:pt x="7" y="76"/>
                      <a:pt x="20" y="61"/>
                      <a:pt x="28" y="55"/>
                    </a:cubicBezTo>
                    <a:cubicBezTo>
                      <a:pt x="29" y="54"/>
                      <a:pt x="29" y="54"/>
                      <a:pt x="29" y="54"/>
                    </a:cubicBezTo>
                    <a:cubicBezTo>
                      <a:pt x="29" y="18"/>
                      <a:pt x="29" y="18"/>
                      <a:pt x="29" y="18"/>
                    </a:cubicBezTo>
                    <a:cubicBezTo>
                      <a:pt x="31" y="18"/>
                      <a:pt x="31" y="18"/>
                      <a:pt x="31" y="18"/>
                    </a:cubicBezTo>
                    <a:cubicBezTo>
                      <a:pt x="32" y="21"/>
                      <a:pt x="32" y="21"/>
                      <a:pt x="32" y="21"/>
                    </a:cubicBezTo>
                    <a:cubicBezTo>
                      <a:pt x="49" y="21"/>
                      <a:pt x="49" y="21"/>
                      <a:pt x="49" y="21"/>
                    </a:cubicBezTo>
                    <a:cubicBezTo>
                      <a:pt x="49" y="18"/>
                      <a:pt x="49" y="18"/>
                      <a:pt x="49" y="18"/>
                    </a:cubicBezTo>
                    <a:cubicBezTo>
                      <a:pt x="51" y="18"/>
                      <a:pt x="51" y="18"/>
                      <a:pt x="51" y="18"/>
                    </a:cubicBezTo>
                    <a:cubicBezTo>
                      <a:pt x="51" y="54"/>
                      <a:pt x="51" y="54"/>
                      <a:pt x="51" y="54"/>
                    </a:cubicBezTo>
                    <a:cubicBezTo>
                      <a:pt x="53" y="55"/>
                      <a:pt x="53" y="55"/>
                      <a:pt x="53" y="55"/>
                    </a:cubicBezTo>
                    <a:cubicBezTo>
                      <a:pt x="67" y="65"/>
                      <a:pt x="77" y="77"/>
                      <a:pt x="77" y="85"/>
                    </a:cubicBezTo>
                    <a:lnTo>
                      <a:pt x="77" y="86"/>
                    </a:lnTo>
                    <a:close/>
                    <a:moveTo>
                      <a:pt x="77" y="86"/>
                    </a:moveTo>
                    <a:cubicBezTo>
                      <a:pt x="77" y="86"/>
                      <a:pt x="77" y="86"/>
                      <a:pt x="77" y="86"/>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0" name="PA-任意多边形 28"/>
              <p:cNvSpPr>
                <a:spLocks noEditPoints="1"/>
              </p:cNvSpPr>
              <p:nvPr>
                <p:custDataLst>
                  <p:tags r:id="rId4"/>
                </p:custDataLst>
              </p:nvPr>
            </p:nvSpPr>
            <p:spPr bwMode="auto">
              <a:xfrm>
                <a:off x="2967" y="2460"/>
                <a:ext cx="431" cy="197"/>
              </a:xfrm>
              <a:custGeom>
                <a:avLst/>
                <a:gdLst/>
                <a:ahLst/>
                <a:cxnLst>
                  <a:cxn ang="0">
                    <a:pos x="41" y="0"/>
                  </a:cxn>
                  <a:cxn ang="0">
                    <a:pos x="23" y="0"/>
                  </a:cxn>
                  <a:cxn ang="0">
                    <a:pos x="6" y="28"/>
                  </a:cxn>
                  <a:cxn ang="0">
                    <a:pos x="14" y="31"/>
                  </a:cxn>
                  <a:cxn ang="0">
                    <a:pos x="59" y="31"/>
                  </a:cxn>
                  <a:cxn ang="0">
                    <a:pos x="64" y="24"/>
                  </a:cxn>
                  <a:cxn ang="0">
                    <a:pos x="41" y="0"/>
                  </a:cxn>
                  <a:cxn ang="0">
                    <a:pos x="41" y="0"/>
                  </a:cxn>
                  <a:cxn ang="0">
                    <a:pos x="41" y="0"/>
                  </a:cxn>
                </a:cxnLst>
                <a:rect l="0" t="0" r="r" b="b"/>
                <a:pathLst>
                  <a:path w="67" h="31">
                    <a:moveTo>
                      <a:pt x="41" y="0"/>
                    </a:moveTo>
                    <a:cubicBezTo>
                      <a:pt x="23" y="0"/>
                      <a:pt x="23" y="0"/>
                      <a:pt x="23" y="0"/>
                    </a:cubicBezTo>
                    <a:cubicBezTo>
                      <a:pt x="23" y="0"/>
                      <a:pt x="0" y="17"/>
                      <a:pt x="6" y="28"/>
                    </a:cubicBezTo>
                    <a:cubicBezTo>
                      <a:pt x="6" y="28"/>
                      <a:pt x="8" y="31"/>
                      <a:pt x="14" y="31"/>
                    </a:cubicBezTo>
                    <a:cubicBezTo>
                      <a:pt x="19" y="31"/>
                      <a:pt x="59" y="31"/>
                      <a:pt x="59" y="31"/>
                    </a:cubicBezTo>
                    <a:cubicBezTo>
                      <a:pt x="59" y="31"/>
                      <a:pt x="67" y="31"/>
                      <a:pt x="64" y="24"/>
                    </a:cubicBezTo>
                    <a:cubicBezTo>
                      <a:pt x="62" y="21"/>
                      <a:pt x="55" y="5"/>
                      <a:pt x="41" y="0"/>
                    </a:cubicBezTo>
                    <a:close/>
                    <a:moveTo>
                      <a:pt x="41" y="0"/>
                    </a:moveTo>
                    <a:cubicBezTo>
                      <a:pt x="41" y="0"/>
                      <a:pt x="41" y="0"/>
                      <a:pt x="41" y="0"/>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1" name="PA-任意多边形 29"/>
              <p:cNvSpPr>
                <a:spLocks noEditPoints="1"/>
              </p:cNvSpPr>
              <p:nvPr>
                <p:custDataLst>
                  <p:tags r:id="rId5"/>
                </p:custDataLst>
              </p:nvPr>
            </p:nvSpPr>
            <p:spPr bwMode="auto">
              <a:xfrm>
                <a:off x="3180" y="2370"/>
                <a:ext cx="32" cy="39"/>
              </a:xfrm>
              <a:custGeom>
                <a:avLst/>
                <a:gdLst/>
                <a:ahLst/>
                <a:cxnLst>
                  <a:cxn ang="0">
                    <a:pos x="5" y="3"/>
                  </a:cxn>
                  <a:cxn ang="0">
                    <a:pos x="3" y="6"/>
                  </a:cxn>
                  <a:cxn ang="0">
                    <a:pos x="0" y="3"/>
                  </a:cxn>
                  <a:cxn ang="0">
                    <a:pos x="3" y="0"/>
                  </a:cxn>
                  <a:cxn ang="0">
                    <a:pos x="5" y="3"/>
                  </a:cxn>
                  <a:cxn ang="0">
                    <a:pos x="5" y="3"/>
                  </a:cxn>
                  <a:cxn ang="0">
                    <a:pos x="5" y="3"/>
                  </a:cxn>
                </a:cxnLst>
                <a:rect l="0" t="0" r="r" b="b"/>
                <a:pathLst>
                  <a:path w="5" h="6">
                    <a:moveTo>
                      <a:pt x="5" y="3"/>
                    </a:moveTo>
                    <a:cubicBezTo>
                      <a:pt x="5" y="5"/>
                      <a:pt x="4" y="6"/>
                      <a:pt x="3" y="6"/>
                    </a:cubicBezTo>
                    <a:cubicBezTo>
                      <a:pt x="1" y="6"/>
                      <a:pt x="0" y="5"/>
                      <a:pt x="0" y="3"/>
                    </a:cubicBezTo>
                    <a:cubicBezTo>
                      <a:pt x="0" y="1"/>
                      <a:pt x="1" y="0"/>
                      <a:pt x="3"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2" name="PA-任意多边形 30"/>
              <p:cNvSpPr>
                <a:spLocks noEditPoints="1"/>
              </p:cNvSpPr>
              <p:nvPr>
                <p:custDataLst>
                  <p:tags r:id="rId6"/>
                </p:custDataLst>
              </p:nvPr>
            </p:nvSpPr>
            <p:spPr bwMode="auto">
              <a:xfrm>
                <a:off x="3128" y="2294"/>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2"/>
                      <a:pt x="1" y="0"/>
                      <a:pt x="2" y="0"/>
                    </a:cubicBezTo>
                    <a:cubicBezTo>
                      <a:pt x="4" y="0"/>
                      <a:pt x="5" y="2"/>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3" name="PA-任意多边形 31"/>
              <p:cNvSpPr>
                <a:spLocks noEditPoints="1"/>
              </p:cNvSpPr>
              <p:nvPr>
                <p:custDataLst>
                  <p:tags r:id="rId7"/>
                </p:custDataLst>
              </p:nvPr>
            </p:nvSpPr>
            <p:spPr bwMode="auto">
              <a:xfrm>
                <a:off x="3167" y="2243"/>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grpSp>
        <p:sp>
          <p:nvSpPr>
            <p:cNvPr id="44" name="PA-任意多边形 35"/>
            <p:cNvSpPr>
              <a:spLocks noEditPoints="1"/>
            </p:cNvSpPr>
            <p:nvPr>
              <p:custDataLst>
                <p:tags r:id="rId8"/>
              </p:custDataLst>
            </p:nvPr>
          </p:nvSpPr>
          <p:spPr bwMode="auto">
            <a:xfrm>
              <a:off x="10076" y="2383"/>
              <a:ext cx="1183" cy="1420"/>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rgbClr val="7FCCFF"/>
            </a:solidFill>
            <a:ln w="9525">
              <a:noFill/>
              <a:round/>
            </a:ln>
          </p:spPr>
          <p:txBody>
            <a:bodyPr vert="horz" wrap="square" lIns="91440" tIns="45720" rIns="91440" bIns="45720" numCol="1" anchor="t" anchorCtr="0" compatLnSpc="1"/>
            <a:p>
              <a:endParaRPr lang="en-US">
                <a:cs typeface="+mn-ea"/>
                <a:sym typeface="+mn-lt"/>
              </a:endParaRPr>
            </a:p>
          </p:txBody>
        </p:sp>
        <p:sp>
          <p:nvSpPr>
            <p:cNvPr id="45" name="PA-文本框 205"/>
            <p:cNvSpPr txBox="1"/>
            <p:nvPr>
              <p:custDataLst>
                <p:tags r:id="rId9"/>
              </p:custDataLst>
            </p:nvPr>
          </p:nvSpPr>
          <p:spPr>
            <a:xfrm>
              <a:off x="9520" y="4180"/>
              <a:ext cx="2490" cy="1937"/>
            </a:xfrm>
            <a:prstGeom prst="rect">
              <a:avLst/>
            </a:prstGeom>
            <a:noFill/>
          </p:spPr>
          <p:txBody>
            <a:bodyPr wrap="square" rtlCol="0">
              <a:spAutoFit/>
            </a:bodyPr>
            <a:p>
              <a:pPr lvl="0" algn="ctr">
                <a:spcBef>
                  <a:spcPct val="20000"/>
                </a:spcBef>
                <a:buClrTx/>
                <a:buSzTx/>
                <a:buFontTx/>
                <a:defRPr/>
              </a:pPr>
              <a:r>
                <a:rPr lang="zh-CN" altLang="en-US" sz="1200" b="1" dirty="0">
                  <a:solidFill>
                    <a:schemeClr val="tx1">
                      <a:lumMod val="65000"/>
                      <a:lumOff val="35000"/>
                    </a:schemeClr>
                  </a:solidFill>
                  <a:cs typeface="+mn-ea"/>
                  <a:sym typeface="+mn-lt"/>
                </a:rPr>
                <a:t>学员注册</a:t>
              </a:r>
              <a:endParaRPr lang="zh-CN" altLang="en-US" sz="1200" b="1" dirty="0">
                <a:solidFill>
                  <a:schemeClr val="tx1">
                    <a:lumMod val="65000"/>
                    <a:lumOff val="35000"/>
                  </a:schemeClr>
                </a:solidFill>
                <a:cs typeface="+mn-ea"/>
                <a:sym typeface="+mn-lt"/>
              </a:endParaRPr>
            </a:p>
            <a:p>
              <a:pPr lvl="0" algn="l">
                <a:spcBef>
                  <a:spcPct val="20000"/>
                </a:spcBef>
                <a:buClrTx/>
                <a:buSzTx/>
                <a:buFontTx/>
                <a:defRPr/>
              </a:pPr>
              <a:r>
                <a:rPr lang="zh-CN" altLang="en-US" sz="1000" dirty="0">
                  <a:solidFill>
                    <a:schemeClr val="tx1">
                      <a:lumMod val="65000"/>
                      <a:lumOff val="35000"/>
                    </a:schemeClr>
                  </a:solidFill>
                  <a:cs typeface="+mn-ea"/>
                  <a:sym typeface="+mn-ea"/>
                </a:rPr>
                <a:t>学校网络部采集线上系统学员报名信息，交接给教务部进行汇总，</a:t>
              </a:r>
              <a:r>
                <a:rPr lang="zh-CN" altLang="en-US" sz="1000" b="1" dirty="0">
                  <a:solidFill>
                    <a:srgbClr val="4594FF"/>
                  </a:solidFill>
                  <a:cs typeface="+mn-ea"/>
                  <a:sym typeface="+mn-ea"/>
                </a:rPr>
                <a:t>教务部将统一分配的用户名和密码发给学员</a:t>
              </a:r>
              <a:r>
                <a:rPr lang="zh-CN" altLang="en-US" sz="1000" dirty="0">
                  <a:solidFill>
                    <a:schemeClr val="tx1">
                      <a:lumMod val="65000"/>
                      <a:lumOff val="35000"/>
                    </a:schemeClr>
                  </a:solidFill>
                  <a:cs typeface="+mn-ea"/>
                  <a:sym typeface="+mn-ea"/>
                </a:rPr>
                <a:t>，供学员在线学习使用。</a:t>
              </a:r>
              <a:endParaRPr lang="zh-CN" altLang="en-US" sz="1000" dirty="0">
                <a:solidFill>
                  <a:schemeClr val="tx1">
                    <a:lumMod val="65000"/>
                    <a:lumOff val="35000"/>
                  </a:schemeClr>
                </a:solidFill>
                <a:cs typeface="+mn-ea"/>
                <a:sym typeface="+mn-lt"/>
              </a:endParaRPr>
            </a:p>
          </p:txBody>
        </p:sp>
        <p:sp>
          <p:nvSpPr>
            <p:cNvPr id="47" name="PA-文本框 217"/>
            <p:cNvSpPr txBox="1"/>
            <p:nvPr>
              <p:custDataLst>
                <p:tags r:id="rId10"/>
              </p:custDataLst>
            </p:nvPr>
          </p:nvSpPr>
          <p:spPr>
            <a:xfrm>
              <a:off x="12345" y="4168"/>
              <a:ext cx="2702" cy="1937"/>
            </a:xfrm>
            <a:prstGeom prst="rect">
              <a:avLst/>
            </a:prstGeom>
            <a:noFill/>
          </p:spPr>
          <p:txBody>
            <a:bodyPr wrap="square" rtlCol="0">
              <a:spAutoFit/>
            </a:bodyPr>
            <a:p>
              <a:pPr algn="ctr"/>
              <a:r>
                <a:rPr lang="zh-CN" altLang="en-US" sz="1200" b="1" dirty="0">
                  <a:solidFill>
                    <a:schemeClr val="tx1">
                      <a:lumMod val="65000"/>
                      <a:lumOff val="35000"/>
                    </a:schemeClr>
                  </a:solidFill>
                  <a:cs typeface="+mn-ea"/>
                  <a:sym typeface="+mn-lt"/>
                </a:rPr>
                <a:t>学时要求</a:t>
              </a:r>
              <a:endParaRPr lang="en-US" sz="1200" b="1" dirty="0">
                <a:solidFill>
                  <a:schemeClr val="tx1">
                    <a:lumMod val="65000"/>
                    <a:lumOff val="35000"/>
                  </a:schemeClr>
                </a:solidFill>
                <a:cs typeface="+mn-ea"/>
                <a:sym typeface="+mn-lt"/>
              </a:endParaRPr>
            </a:p>
            <a:p>
              <a:pPr lvl="0" algn="l">
                <a:spcBef>
                  <a:spcPct val="20000"/>
                </a:spcBef>
                <a:defRPr/>
              </a:pPr>
              <a:r>
                <a:rPr lang="zh-CN" altLang="en-US" sz="1000" dirty="0">
                  <a:solidFill>
                    <a:schemeClr val="tx1">
                      <a:lumMod val="65000"/>
                      <a:lumOff val="35000"/>
                    </a:schemeClr>
                  </a:solidFill>
                  <a:cs typeface="+mn-ea"/>
                  <a:sym typeface="+mn-ea"/>
                </a:rPr>
                <a:t>实行在线学时制管理，学完一门课程后，方可获得相应学时，系统自动记录。学员不得通过他人代学等不正当方式获取学时。</a:t>
              </a:r>
              <a:r>
                <a:rPr lang="zh-CN" altLang="en-US" sz="1000" b="1" dirty="0">
                  <a:solidFill>
                    <a:srgbClr val="4594FF"/>
                  </a:solidFill>
                  <a:cs typeface="+mn-ea"/>
                  <a:sym typeface="+mn-ea"/>
                </a:rPr>
                <a:t>学员每科在线学习 40 课时。</a:t>
              </a:r>
              <a:endParaRPr lang="zh-CN" altLang="en-US" sz="1000" b="1" dirty="0">
                <a:solidFill>
                  <a:srgbClr val="4594FF"/>
                </a:solidFill>
                <a:cs typeface="+mn-ea"/>
                <a:sym typeface="+mn-ea"/>
              </a:endParaRPr>
            </a:p>
          </p:txBody>
        </p:sp>
        <p:sp>
          <p:nvSpPr>
            <p:cNvPr id="48" name="PA-文本框 229"/>
            <p:cNvSpPr txBox="1"/>
            <p:nvPr>
              <p:custDataLst>
                <p:tags r:id="rId11"/>
              </p:custDataLst>
            </p:nvPr>
          </p:nvSpPr>
          <p:spPr>
            <a:xfrm>
              <a:off x="15047" y="4180"/>
              <a:ext cx="2530" cy="1452"/>
            </a:xfrm>
            <a:prstGeom prst="rect">
              <a:avLst/>
            </a:prstGeom>
            <a:noFill/>
          </p:spPr>
          <p:txBody>
            <a:bodyPr wrap="square" rtlCol="0">
              <a:spAutoFit/>
            </a:bodyPr>
            <a:p>
              <a:pPr algn="ctr"/>
              <a:r>
                <a:rPr lang="zh-CN" altLang="en-US" sz="1200" b="1" dirty="0">
                  <a:solidFill>
                    <a:schemeClr val="tx1">
                      <a:lumMod val="65000"/>
                      <a:lumOff val="35000"/>
                    </a:schemeClr>
                  </a:solidFill>
                  <a:cs typeface="+mn-ea"/>
                  <a:sym typeface="+mn-lt"/>
                </a:rPr>
                <a:t>学习考核</a:t>
              </a:r>
              <a:endParaRPr lang="en-US" sz="1200" b="1" dirty="0">
                <a:solidFill>
                  <a:schemeClr val="tx1">
                    <a:lumMod val="65000"/>
                    <a:lumOff val="35000"/>
                  </a:schemeClr>
                </a:solidFill>
                <a:cs typeface="+mn-ea"/>
                <a:sym typeface="+mn-lt"/>
              </a:endParaRPr>
            </a:p>
            <a:p>
              <a:pPr algn="ctr" fontAlgn="auto">
                <a:lnSpc>
                  <a:spcPct val="100000"/>
                </a:lnSpc>
                <a:spcBef>
                  <a:spcPct val="20000"/>
                </a:spcBef>
                <a:buClrTx/>
                <a:buSzTx/>
                <a:buFontTx/>
                <a:defRPr/>
              </a:pPr>
              <a:r>
                <a:rPr lang="zh-CN" altLang="en-US" sz="1000" b="1" dirty="0">
                  <a:solidFill>
                    <a:srgbClr val="4594FF"/>
                  </a:solidFill>
                  <a:cs typeface="+mn-ea"/>
                  <a:sym typeface="+mn-ea"/>
                </a:rPr>
                <a:t>建立学员线上培训电子档案，</a:t>
              </a:r>
              <a:r>
                <a:rPr lang="zh-CN" altLang="en-US" sz="1000" dirty="0">
                  <a:solidFill>
                    <a:schemeClr val="tx1">
                      <a:lumMod val="65000"/>
                      <a:lumOff val="35000"/>
                    </a:schemeClr>
                  </a:solidFill>
                  <a:cs typeface="+mn-ea"/>
                  <a:sym typeface="+mn-ea"/>
                </a:rPr>
                <a:t>学员在线学习情况、考核结果由系统自动存入档案，个人可即时查询。</a:t>
              </a:r>
              <a:endParaRPr lang="zh-CN" altLang="en-US" sz="1000" dirty="0">
                <a:solidFill>
                  <a:schemeClr val="tx1">
                    <a:lumMod val="65000"/>
                    <a:lumOff val="35000"/>
                  </a:schemeClr>
                </a:solidFill>
                <a:cs typeface="+mn-ea"/>
                <a:sym typeface="+mn-lt"/>
              </a:endParaRPr>
            </a:p>
          </p:txBody>
        </p:sp>
        <p:grpSp>
          <p:nvGrpSpPr>
            <p:cNvPr id="34" name="PA-组合 20"/>
            <p:cNvGrpSpPr>
              <a:grpSpLocks noChangeAspect="1"/>
            </p:cNvGrpSpPr>
            <p:nvPr>
              <p:custDataLst>
                <p:tags r:id="rId12"/>
              </p:custDataLst>
            </p:nvPr>
          </p:nvGrpSpPr>
          <p:grpSpPr bwMode="auto">
            <a:xfrm>
              <a:off x="15621" y="2383"/>
              <a:ext cx="982" cy="1533"/>
              <a:chOff x="3578" y="2075"/>
              <a:chExt cx="451" cy="704"/>
            </a:xfrm>
            <a:solidFill>
              <a:srgbClr val="2E78F6"/>
            </a:solidFill>
          </p:grpSpPr>
          <p:sp>
            <p:nvSpPr>
              <p:cNvPr id="35" name="PA-任意多边形 21"/>
              <p:cNvSpPr>
                <a:spLocks noEditPoints="1"/>
              </p:cNvSpPr>
              <p:nvPr>
                <p:custDataLst>
                  <p:tags r:id="rId13"/>
                </p:custDataLst>
              </p:nvPr>
            </p:nvSpPr>
            <p:spPr bwMode="auto">
              <a:xfrm>
                <a:off x="3578" y="2075"/>
                <a:ext cx="451" cy="704"/>
              </a:xfrm>
              <a:custGeom>
                <a:avLst/>
                <a:gdLst/>
                <a:ahLst/>
                <a:cxnLst>
                  <a:cxn ang="0">
                    <a:pos x="137" y="117"/>
                  </a:cxn>
                  <a:cxn ang="0">
                    <a:pos x="137" y="64"/>
                  </a:cxn>
                  <a:cxn ang="0">
                    <a:pos x="147" y="50"/>
                  </a:cxn>
                  <a:cxn ang="0">
                    <a:pos x="147" y="15"/>
                  </a:cxn>
                  <a:cxn ang="0">
                    <a:pos x="132" y="0"/>
                  </a:cxn>
                  <a:cxn ang="0">
                    <a:pos x="56" y="0"/>
                  </a:cxn>
                  <a:cxn ang="0">
                    <a:pos x="41" y="15"/>
                  </a:cxn>
                  <a:cxn ang="0">
                    <a:pos x="41" y="50"/>
                  </a:cxn>
                  <a:cxn ang="0">
                    <a:pos x="52" y="64"/>
                  </a:cxn>
                  <a:cxn ang="0">
                    <a:pos x="52" y="117"/>
                  </a:cxn>
                  <a:cxn ang="0">
                    <a:pos x="0" y="201"/>
                  </a:cxn>
                  <a:cxn ang="0">
                    <a:pos x="94" y="295"/>
                  </a:cxn>
                  <a:cxn ang="0">
                    <a:pos x="188" y="201"/>
                  </a:cxn>
                  <a:cxn ang="0">
                    <a:pos x="137" y="117"/>
                  </a:cxn>
                  <a:cxn ang="0">
                    <a:pos x="15" y="201"/>
                  </a:cxn>
                  <a:cxn ang="0">
                    <a:pos x="66" y="126"/>
                  </a:cxn>
                  <a:cxn ang="0">
                    <a:pos x="66" y="50"/>
                  </a:cxn>
                  <a:cxn ang="0">
                    <a:pos x="56" y="50"/>
                  </a:cxn>
                  <a:cxn ang="0">
                    <a:pos x="56" y="15"/>
                  </a:cxn>
                  <a:cxn ang="0">
                    <a:pos x="132" y="15"/>
                  </a:cxn>
                  <a:cxn ang="0">
                    <a:pos x="132" y="50"/>
                  </a:cxn>
                  <a:cxn ang="0">
                    <a:pos x="122" y="50"/>
                  </a:cxn>
                  <a:cxn ang="0">
                    <a:pos x="122" y="126"/>
                  </a:cxn>
                  <a:cxn ang="0">
                    <a:pos x="174" y="201"/>
                  </a:cxn>
                  <a:cxn ang="0">
                    <a:pos x="15" y="201"/>
                  </a:cxn>
                  <a:cxn ang="0">
                    <a:pos x="15" y="201"/>
                  </a:cxn>
                  <a:cxn ang="0">
                    <a:pos x="15" y="201"/>
                  </a:cxn>
                </a:cxnLst>
                <a:rect l="0" t="0" r="r" b="b"/>
                <a:pathLst>
                  <a:path w="188" h="295">
                    <a:moveTo>
                      <a:pt x="137" y="117"/>
                    </a:moveTo>
                    <a:cubicBezTo>
                      <a:pt x="137" y="64"/>
                      <a:pt x="137" y="64"/>
                      <a:pt x="137" y="64"/>
                    </a:cubicBezTo>
                    <a:cubicBezTo>
                      <a:pt x="143" y="62"/>
                      <a:pt x="147" y="56"/>
                      <a:pt x="147" y="50"/>
                    </a:cubicBezTo>
                    <a:cubicBezTo>
                      <a:pt x="147" y="15"/>
                      <a:pt x="147" y="15"/>
                      <a:pt x="147" y="15"/>
                    </a:cubicBezTo>
                    <a:cubicBezTo>
                      <a:pt x="147" y="7"/>
                      <a:pt x="140" y="0"/>
                      <a:pt x="132" y="0"/>
                    </a:cubicBezTo>
                    <a:cubicBezTo>
                      <a:pt x="56" y="0"/>
                      <a:pt x="56" y="0"/>
                      <a:pt x="56" y="0"/>
                    </a:cubicBezTo>
                    <a:cubicBezTo>
                      <a:pt x="48" y="0"/>
                      <a:pt x="41" y="7"/>
                      <a:pt x="41" y="15"/>
                    </a:cubicBezTo>
                    <a:cubicBezTo>
                      <a:pt x="41" y="50"/>
                      <a:pt x="41" y="50"/>
                      <a:pt x="41" y="50"/>
                    </a:cubicBezTo>
                    <a:cubicBezTo>
                      <a:pt x="41" y="56"/>
                      <a:pt x="46" y="62"/>
                      <a:pt x="52" y="64"/>
                    </a:cubicBezTo>
                    <a:cubicBezTo>
                      <a:pt x="52" y="117"/>
                      <a:pt x="52" y="117"/>
                      <a:pt x="52" y="117"/>
                    </a:cubicBezTo>
                    <a:cubicBezTo>
                      <a:pt x="20" y="133"/>
                      <a:pt x="0" y="165"/>
                      <a:pt x="0" y="201"/>
                    </a:cubicBezTo>
                    <a:cubicBezTo>
                      <a:pt x="0" y="253"/>
                      <a:pt x="42" y="295"/>
                      <a:pt x="94" y="295"/>
                    </a:cubicBezTo>
                    <a:cubicBezTo>
                      <a:pt x="146" y="295"/>
                      <a:pt x="188" y="253"/>
                      <a:pt x="188" y="201"/>
                    </a:cubicBezTo>
                    <a:cubicBezTo>
                      <a:pt x="188" y="165"/>
                      <a:pt x="168" y="133"/>
                      <a:pt x="137" y="117"/>
                    </a:cubicBezTo>
                    <a:close/>
                    <a:moveTo>
                      <a:pt x="15" y="201"/>
                    </a:moveTo>
                    <a:cubicBezTo>
                      <a:pt x="15" y="167"/>
                      <a:pt x="36" y="138"/>
                      <a:pt x="66" y="126"/>
                    </a:cubicBezTo>
                    <a:cubicBezTo>
                      <a:pt x="66" y="50"/>
                      <a:pt x="66" y="50"/>
                      <a:pt x="66" y="50"/>
                    </a:cubicBezTo>
                    <a:cubicBezTo>
                      <a:pt x="56" y="50"/>
                      <a:pt x="56" y="50"/>
                      <a:pt x="56" y="50"/>
                    </a:cubicBezTo>
                    <a:cubicBezTo>
                      <a:pt x="56" y="15"/>
                      <a:pt x="56" y="15"/>
                      <a:pt x="56" y="15"/>
                    </a:cubicBezTo>
                    <a:cubicBezTo>
                      <a:pt x="132" y="15"/>
                      <a:pt x="132" y="15"/>
                      <a:pt x="132" y="15"/>
                    </a:cubicBezTo>
                    <a:cubicBezTo>
                      <a:pt x="132" y="50"/>
                      <a:pt x="132" y="50"/>
                      <a:pt x="132" y="50"/>
                    </a:cubicBezTo>
                    <a:cubicBezTo>
                      <a:pt x="122" y="50"/>
                      <a:pt x="122" y="50"/>
                      <a:pt x="122" y="50"/>
                    </a:cubicBezTo>
                    <a:cubicBezTo>
                      <a:pt x="122" y="126"/>
                      <a:pt x="122" y="126"/>
                      <a:pt x="122" y="126"/>
                    </a:cubicBezTo>
                    <a:cubicBezTo>
                      <a:pt x="152" y="138"/>
                      <a:pt x="174" y="167"/>
                      <a:pt x="174" y="201"/>
                    </a:cubicBezTo>
                    <a:lnTo>
                      <a:pt x="15" y="201"/>
                    </a:lnTo>
                    <a:close/>
                    <a:moveTo>
                      <a:pt x="15" y="201"/>
                    </a:moveTo>
                    <a:cubicBezTo>
                      <a:pt x="15" y="201"/>
                      <a:pt x="15" y="201"/>
                      <a:pt x="15" y="201"/>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36" name="PA-任意多边形 22"/>
              <p:cNvSpPr>
                <a:spLocks noEditPoints="1"/>
              </p:cNvSpPr>
              <p:nvPr>
                <p:custDataLst>
                  <p:tags r:id="rId14"/>
                </p:custDataLst>
              </p:nvPr>
            </p:nvSpPr>
            <p:spPr bwMode="auto">
              <a:xfrm>
                <a:off x="3787" y="2304"/>
                <a:ext cx="53" cy="55"/>
              </a:xfrm>
              <a:custGeom>
                <a:avLst/>
                <a:gdLst/>
                <a:ahLst/>
                <a:cxnLst>
                  <a:cxn ang="0">
                    <a:pos x="22" y="12"/>
                  </a:cxn>
                  <a:cxn ang="0">
                    <a:pos x="11" y="23"/>
                  </a:cxn>
                  <a:cxn ang="0">
                    <a:pos x="0" y="12"/>
                  </a:cxn>
                  <a:cxn ang="0">
                    <a:pos x="11" y="0"/>
                  </a:cxn>
                  <a:cxn ang="0">
                    <a:pos x="22" y="12"/>
                  </a:cxn>
                  <a:cxn ang="0">
                    <a:pos x="22" y="12"/>
                  </a:cxn>
                  <a:cxn ang="0">
                    <a:pos x="22" y="12"/>
                  </a:cxn>
                </a:cxnLst>
                <a:rect l="0" t="0" r="r" b="b"/>
                <a:pathLst>
                  <a:path w="22" h="23">
                    <a:moveTo>
                      <a:pt x="22" y="12"/>
                    </a:moveTo>
                    <a:cubicBezTo>
                      <a:pt x="22" y="18"/>
                      <a:pt x="17" y="23"/>
                      <a:pt x="11" y="23"/>
                    </a:cubicBezTo>
                    <a:cubicBezTo>
                      <a:pt x="5" y="23"/>
                      <a:pt x="0" y="18"/>
                      <a:pt x="0" y="12"/>
                    </a:cubicBezTo>
                    <a:cubicBezTo>
                      <a:pt x="0" y="5"/>
                      <a:pt x="5" y="0"/>
                      <a:pt x="11" y="0"/>
                    </a:cubicBezTo>
                    <a:cubicBezTo>
                      <a:pt x="17" y="0"/>
                      <a:pt x="22" y="5"/>
                      <a:pt x="22" y="12"/>
                    </a:cubicBezTo>
                    <a:close/>
                    <a:moveTo>
                      <a:pt x="22" y="12"/>
                    </a:moveTo>
                    <a:cubicBezTo>
                      <a:pt x="22" y="12"/>
                      <a:pt x="22" y="12"/>
                      <a:pt x="22" y="12"/>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37" name="PA-任意多边形 23"/>
              <p:cNvSpPr>
                <a:spLocks noEditPoints="1"/>
              </p:cNvSpPr>
              <p:nvPr>
                <p:custDataLst>
                  <p:tags r:id="rId15"/>
                </p:custDataLst>
              </p:nvPr>
            </p:nvSpPr>
            <p:spPr bwMode="auto">
              <a:xfrm>
                <a:off x="3741" y="2416"/>
                <a:ext cx="91" cy="93"/>
              </a:xfrm>
              <a:custGeom>
                <a:avLst/>
                <a:gdLst/>
                <a:ahLst/>
                <a:cxnLst>
                  <a:cxn ang="0">
                    <a:pos x="38" y="20"/>
                  </a:cxn>
                  <a:cxn ang="0">
                    <a:pos x="19" y="39"/>
                  </a:cxn>
                  <a:cxn ang="0">
                    <a:pos x="0" y="20"/>
                  </a:cxn>
                  <a:cxn ang="0">
                    <a:pos x="19" y="0"/>
                  </a:cxn>
                  <a:cxn ang="0">
                    <a:pos x="38" y="20"/>
                  </a:cxn>
                  <a:cxn ang="0">
                    <a:pos x="38" y="20"/>
                  </a:cxn>
                  <a:cxn ang="0">
                    <a:pos x="38" y="20"/>
                  </a:cxn>
                </a:cxnLst>
                <a:rect l="0" t="0" r="r" b="b"/>
                <a:pathLst>
                  <a:path w="38" h="39">
                    <a:moveTo>
                      <a:pt x="38" y="20"/>
                    </a:moveTo>
                    <a:cubicBezTo>
                      <a:pt x="38" y="30"/>
                      <a:pt x="30" y="39"/>
                      <a:pt x="19" y="39"/>
                    </a:cubicBezTo>
                    <a:cubicBezTo>
                      <a:pt x="8" y="39"/>
                      <a:pt x="0" y="30"/>
                      <a:pt x="0" y="20"/>
                    </a:cubicBezTo>
                    <a:cubicBezTo>
                      <a:pt x="0" y="9"/>
                      <a:pt x="8" y="0"/>
                      <a:pt x="19" y="0"/>
                    </a:cubicBezTo>
                    <a:cubicBezTo>
                      <a:pt x="30" y="0"/>
                      <a:pt x="38" y="9"/>
                      <a:pt x="38" y="20"/>
                    </a:cubicBezTo>
                    <a:close/>
                    <a:moveTo>
                      <a:pt x="38" y="20"/>
                    </a:moveTo>
                    <a:cubicBezTo>
                      <a:pt x="38" y="20"/>
                      <a:pt x="38" y="20"/>
                      <a:pt x="38" y="20"/>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grpSp>
      </p:grpSp>
      <p:cxnSp>
        <p:nvCxnSpPr>
          <p:cNvPr id="52" name="直接连接符 51"/>
          <p:cNvCxnSpPr>
            <a:endCxn id="18" idx="1"/>
          </p:cNvCxnSpPr>
          <p:nvPr/>
        </p:nvCxnSpPr>
        <p:spPr>
          <a:xfrm flipV="1">
            <a:off x="6710045" y="2675255"/>
            <a:ext cx="1315720" cy="3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9208770" y="2671445"/>
            <a:ext cx="1315720" cy="381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6"/>
          <a:stretch>
            <a:fillRect/>
          </a:stretch>
        </p:blipFill>
        <p:spPr>
          <a:xfrm>
            <a:off x="596900" y="1439545"/>
            <a:ext cx="5476875" cy="3914775"/>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菱形 2"/>
          <p:cNvSpPr/>
          <p:nvPr>
            <p:custDataLst>
              <p:tags r:id="rId1"/>
            </p:custDataLst>
          </p:nvPr>
        </p:nvSpPr>
        <p:spPr>
          <a:xfrm>
            <a:off x="4912859" y="384748"/>
            <a:ext cx="3247452" cy="3247452"/>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A-图片 4"/>
          <p:cNvPicPr>
            <a:picLocks noChangeAspect="1"/>
          </p:cNvPicPr>
          <p:nvPr>
            <p:custDataLst>
              <p:tags r:id="rId2"/>
            </p:custDataLst>
          </p:nvPr>
        </p:nvPicPr>
        <p:blipFill>
          <a:blip r:embed="rId3" cstate="screen"/>
          <a:stretch>
            <a:fillRect/>
          </a:stretch>
        </p:blipFill>
        <p:spPr>
          <a:xfrm rot="19717713">
            <a:off x="3950348" y="583309"/>
            <a:ext cx="685862" cy="751331"/>
          </a:xfrm>
          <a:prstGeom prst="rect">
            <a:avLst/>
          </a:prstGeom>
        </p:spPr>
      </p:pic>
      <p:sp>
        <p:nvSpPr>
          <p:cNvPr id="6" name="PA-菱形 5"/>
          <p:cNvSpPr/>
          <p:nvPr>
            <p:custDataLst>
              <p:tags r:id="rId4"/>
            </p:custDataLst>
          </p:nvPr>
        </p:nvSpPr>
        <p:spPr>
          <a:xfrm>
            <a:off x="4650425" y="811908"/>
            <a:ext cx="901975" cy="901975"/>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菱形 6"/>
          <p:cNvSpPr/>
          <p:nvPr>
            <p:custDataLst>
              <p:tags r:id="rId5"/>
            </p:custDataLst>
          </p:nvPr>
        </p:nvSpPr>
        <p:spPr>
          <a:xfrm>
            <a:off x="6939210" y="674925"/>
            <a:ext cx="503363" cy="503363"/>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PA-菱形 7"/>
          <p:cNvSpPr/>
          <p:nvPr>
            <p:custDataLst>
              <p:tags r:id="rId6"/>
            </p:custDataLst>
          </p:nvPr>
        </p:nvSpPr>
        <p:spPr>
          <a:xfrm>
            <a:off x="5627105" y="3540211"/>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11"/>
          <p:cNvPicPr>
            <a:picLocks noChangeAspect="1"/>
          </p:cNvPicPr>
          <p:nvPr>
            <p:custDataLst>
              <p:tags r:id="rId7"/>
            </p:custDataLst>
          </p:nvPr>
        </p:nvPicPr>
        <p:blipFill>
          <a:blip r:embed="rId8" cstate="screen"/>
          <a:stretch>
            <a:fillRect/>
          </a:stretch>
        </p:blipFill>
        <p:spPr>
          <a:xfrm>
            <a:off x="11038997" y="5763714"/>
            <a:ext cx="959806" cy="1856467"/>
          </a:xfrm>
          <a:prstGeom prst="rect">
            <a:avLst/>
          </a:prstGeom>
        </p:spPr>
      </p:pic>
      <p:sp>
        <p:nvSpPr>
          <p:cNvPr id="13" name="PA-圆角矩形 1"/>
          <p:cNvSpPr/>
          <p:nvPr>
            <p:custDataLst>
              <p:tags r:id="rId9"/>
            </p:custDataLst>
          </p:nvPr>
        </p:nvSpPr>
        <p:spPr>
          <a:xfrm>
            <a:off x="3602707" y="4352892"/>
            <a:ext cx="4986585"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dirty="0">
                <a:solidFill>
                  <a:schemeClr val="tx1">
                    <a:lumMod val="65000"/>
                    <a:lumOff val="35000"/>
                  </a:schemeClr>
                </a:solidFill>
                <a:cs typeface="+mn-ea"/>
                <a:sym typeface="+mn-lt"/>
              </a:rPr>
              <a:t>培训与考核</a:t>
            </a:r>
            <a:endParaRPr kumimoji="1" lang="zh-CN" altLang="en-US" sz="7200" dirty="0">
              <a:solidFill>
                <a:schemeClr val="tx1">
                  <a:lumMod val="65000"/>
                  <a:lumOff val="35000"/>
                </a:schemeClr>
              </a:solidFill>
              <a:cs typeface="+mn-ea"/>
              <a:sym typeface="+mn-lt"/>
            </a:endParaRPr>
          </a:p>
        </p:txBody>
      </p:sp>
      <p:sp>
        <p:nvSpPr>
          <p:cNvPr id="33" name="PA-菱形 32"/>
          <p:cNvSpPr/>
          <p:nvPr>
            <p:custDataLst>
              <p:tags r:id="rId10"/>
            </p:custDataLst>
          </p:nvPr>
        </p:nvSpPr>
        <p:spPr>
          <a:xfrm>
            <a:off x="3878005" y="384748"/>
            <a:ext cx="3247452" cy="3247452"/>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菱形 1"/>
          <p:cNvSpPr/>
          <p:nvPr>
            <p:custDataLst>
              <p:tags r:id="rId11"/>
            </p:custDataLst>
          </p:nvPr>
        </p:nvSpPr>
        <p:spPr>
          <a:xfrm>
            <a:off x="4472274" y="384748"/>
            <a:ext cx="3247452" cy="3247452"/>
          </a:xfrm>
          <a:prstGeom prst="diamond">
            <a:avLst/>
          </a:prstGeom>
          <a:blipFill dpi="0" rotWithShape="1">
            <a:blip r:embed="rId1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PA-图片 33"/>
          <p:cNvPicPr>
            <a:picLocks noChangeAspect="1"/>
          </p:cNvPicPr>
          <p:nvPr>
            <p:custDataLst>
              <p:tags r:id="rId13"/>
            </p:custDataLst>
          </p:nvPr>
        </p:nvPicPr>
        <p:blipFill>
          <a:blip r:embed="rId8" cstate="screen"/>
          <a:stretch>
            <a:fillRect/>
          </a:stretch>
        </p:blipFill>
        <p:spPr>
          <a:xfrm>
            <a:off x="180497" y="250054"/>
            <a:ext cx="959806" cy="1856467"/>
          </a:xfrm>
          <a:prstGeom prst="rect">
            <a:avLst/>
          </a:prstGeom>
        </p:spPr>
      </p:pic>
      <p:sp>
        <p:nvSpPr>
          <p:cNvPr id="38" name="PA-任意多边形 37"/>
          <p:cNvSpPr/>
          <p:nvPr>
            <p:custDataLst>
              <p:tags r:id="rId14"/>
            </p:custDataLst>
          </p:nvPr>
        </p:nvSpPr>
        <p:spPr>
          <a:xfrm>
            <a:off x="0" y="3743926"/>
            <a:ext cx="3088178" cy="3114075"/>
          </a:xfrm>
          <a:custGeom>
            <a:avLst/>
            <a:gdLst>
              <a:gd name="connsiteX0" fmla="*/ 0 w 3088178"/>
              <a:gd name="connsiteY0" fmla="*/ 0 h 3114075"/>
              <a:gd name="connsiteX1" fmla="*/ 3088178 w 3088178"/>
              <a:gd name="connsiteY1" fmla="*/ 3088178 h 3114075"/>
              <a:gd name="connsiteX2" fmla="*/ 3062281 w 3088178"/>
              <a:gd name="connsiteY2" fmla="*/ 3114075 h 3114075"/>
              <a:gd name="connsiteX3" fmla="*/ 0 w 3088178"/>
              <a:gd name="connsiteY3" fmla="*/ 3114075 h 3114075"/>
            </a:gdLst>
            <a:ahLst/>
            <a:cxnLst>
              <a:cxn ang="0">
                <a:pos x="connsiteX0" y="connsiteY0"/>
              </a:cxn>
              <a:cxn ang="0">
                <a:pos x="connsiteX1" y="connsiteY1"/>
              </a:cxn>
              <a:cxn ang="0">
                <a:pos x="connsiteX2" y="connsiteY2"/>
              </a:cxn>
              <a:cxn ang="0">
                <a:pos x="connsiteX3" y="connsiteY3"/>
              </a:cxn>
            </a:cxnLst>
            <a:rect l="l" t="t" r="r" b="b"/>
            <a:pathLst>
              <a:path w="3088178" h="3114075">
                <a:moveTo>
                  <a:pt x="0" y="0"/>
                </a:moveTo>
                <a:lnTo>
                  <a:pt x="3088178" y="3088178"/>
                </a:lnTo>
                <a:lnTo>
                  <a:pt x="3062281" y="3114075"/>
                </a:lnTo>
                <a:lnTo>
                  <a:pt x="0" y="3114075"/>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2" name="PA-任意多边形 41"/>
          <p:cNvSpPr/>
          <p:nvPr>
            <p:custDataLst>
              <p:tags r:id="rId15"/>
            </p:custDataLst>
          </p:nvPr>
        </p:nvSpPr>
        <p:spPr>
          <a:xfrm>
            <a:off x="10895512" y="1"/>
            <a:ext cx="1296488" cy="1500739"/>
          </a:xfrm>
          <a:custGeom>
            <a:avLst/>
            <a:gdLst>
              <a:gd name="connsiteX0" fmla="*/ 384748 w 1296488"/>
              <a:gd name="connsiteY0" fmla="*/ 0 h 1500739"/>
              <a:gd name="connsiteX1" fmla="*/ 1296488 w 1296488"/>
              <a:gd name="connsiteY1" fmla="*/ 0 h 1500739"/>
              <a:gd name="connsiteX2" fmla="*/ 1296488 w 1296488"/>
              <a:gd name="connsiteY2" fmla="*/ 1320242 h 1500739"/>
              <a:gd name="connsiteX3" fmla="*/ 1115991 w 1296488"/>
              <a:gd name="connsiteY3" fmla="*/ 1500739 h 1500739"/>
              <a:gd name="connsiteX4" fmla="*/ 0 w 1296488"/>
              <a:gd name="connsiteY4" fmla="*/ 384748 h 15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488" h="1500739">
                <a:moveTo>
                  <a:pt x="384748" y="0"/>
                </a:moveTo>
                <a:lnTo>
                  <a:pt x="1296488" y="0"/>
                </a:lnTo>
                <a:lnTo>
                  <a:pt x="1296488" y="1320242"/>
                </a:lnTo>
                <a:lnTo>
                  <a:pt x="1115991" y="1500739"/>
                </a:lnTo>
                <a:lnTo>
                  <a:pt x="0" y="384748"/>
                </a:lnTo>
                <a:close/>
              </a:path>
            </a:pathLst>
          </a:cu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PA-菱形 35"/>
          <p:cNvSpPr/>
          <p:nvPr>
            <p:custDataLst>
              <p:tags r:id="rId16"/>
            </p:custDataLst>
          </p:nvPr>
        </p:nvSpPr>
        <p:spPr>
          <a:xfrm>
            <a:off x="4472274" y="669228"/>
            <a:ext cx="3247452" cy="3247452"/>
          </a:xfrm>
          <a:prstGeom prst="diamond">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43"/>
          <p:cNvSpPr txBox="1"/>
          <p:nvPr>
            <p:custDataLst>
              <p:tags r:id="rId17"/>
            </p:custDataLst>
          </p:nvPr>
        </p:nvSpPr>
        <p:spPr>
          <a:xfrm>
            <a:off x="1472" y="4777960"/>
            <a:ext cx="1733544" cy="1825660"/>
          </a:xfrm>
          <a:prstGeom prst="rect">
            <a:avLst/>
          </a:prstGeom>
          <a:noFill/>
        </p:spPr>
        <p:txBody>
          <a:bodyPr wrap="square" lIns="91408" tIns="45704" rIns="91408" bIns="45704" rtlCol="0">
            <a:spAutoFit/>
          </a:bodyPr>
          <a:lstStyle/>
          <a:p>
            <a:pPr algn="ctr">
              <a:lnSpc>
                <a:spcPct val="130000"/>
              </a:lnSpc>
            </a:pPr>
            <a:r>
              <a:rPr lang="en-US" altLang="zh-CN" sz="9600" dirty="0">
                <a:solidFill>
                  <a:schemeClr val="bg1"/>
                </a:solidFill>
                <a:cs typeface="+mn-ea"/>
                <a:sym typeface="+mn-lt"/>
              </a:rPr>
              <a:t>03</a:t>
            </a:r>
            <a:endParaRPr lang="en-US" altLang="zh-CN" sz="9600" dirty="0">
              <a:solidFill>
                <a:schemeClr val="bg1"/>
              </a:solidFill>
              <a:cs typeface="+mn-ea"/>
              <a:sym typeface="+mn-lt"/>
            </a:endParaRPr>
          </a:p>
        </p:txBody>
      </p:sp>
      <p:sp>
        <p:nvSpPr>
          <p:cNvPr id="37" name="PA-文本框 42"/>
          <p:cNvSpPr txBox="1"/>
          <p:nvPr>
            <p:custDataLst>
              <p:tags r:id="rId18"/>
            </p:custDataLst>
          </p:nvPr>
        </p:nvSpPr>
        <p:spPr>
          <a:xfrm>
            <a:off x="3990411" y="5014140"/>
            <a:ext cx="4211177" cy="669895"/>
          </a:xfrm>
          <a:prstGeom prst="rect">
            <a:avLst/>
          </a:prstGeom>
          <a:noFill/>
        </p:spPr>
        <p:txBody>
          <a:bodyPr wrap="square" lIns="91408" tIns="45704" rIns="91408" bIns="45704" rtlCol="0">
            <a:spAutoFit/>
          </a:bodyPr>
          <a:lstStyle/>
          <a:p>
            <a:pPr algn="dist">
              <a:lnSpc>
                <a:spcPct val="130000"/>
              </a:lnSpc>
            </a:pPr>
            <a:r>
              <a:rPr lang="en-US" altLang="zh-CN" sz="3200" dirty="0">
                <a:solidFill>
                  <a:schemeClr val="tx1">
                    <a:lumMod val="50000"/>
                    <a:lumOff val="50000"/>
                  </a:schemeClr>
                </a:solidFill>
                <a:cs typeface="+mn-ea"/>
                <a:sym typeface="+mn-lt"/>
              </a:rPr>
              <a:t>PART THREE</a:t>
            </a:r>
            <a:endParaRPr lang="en-US" altLang="zh-CN" sz="3200" dirty="0">
              <a:solidFill>
                <a:schemeClr val="tx1">
                  <a:lumMod val="50000"/>
                  <a:lumOff val="50000"/>
                </a:schemeClr>
              </a:solidFill>
              <a:cs typeface="+mn-ea"/>
              <a:sym typeface="+mn-lt"/>
            </a:endParaRPr>
          </a:p>
        </p:txBody>
      </p:sp>
      <p:cxnSp>
        <p:nvCxnSpPr>
          <p:cNvPr id="18" name="PA-直接连接符 17"/>
          <p:cNvCxnSpPr/>
          <p:nvPr>
            <p:custDataLst>
              <p:tags r:id="rId19"/>
            </p:custDataLst>
          </p:nvPr>
        </p:nvCxnSpPr>
        <p:spPr>
          <a:xfrm>
            <a:off x="319604" y="6481208"/>
            <a:ext cx="1097280" cy="0"/>
          </a:xfrm>
          <a:prstGeom prst="line">
            <a:avLst/>
          </a:prstGeom>
          <a:ln w="3175">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PA-直接连接符 69"/>
          <p:cNvCxnSpPr/>
          <p:nvPr>
            <p:custDataLst>
              <p:tags r:id="rId1"/>
            </p:custDataLst>
          </p:nvPr>
        </p:nvCxnSpPr>
        <p:spPr>
          <a:xfrm flipH="1" flipV="1">
            <a:off x="4906970" y="2192963"/>
            <a:ext cx="285935" cy="25907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2" name="PA-直接连接符 72"/>
          <p:cNvCxnSpPr/>
          <p:nvPr>
            <p:custDataLst>
              <p:tags r:id="rId2"/>
            </p:custDataLst>
          </p:nvPr>
        </p:nvCxnSpPr>
        <p:spPr>
          <a:xfrm flipH="1">
            <a:off x="4080117" y="2194429"/>
            <a:ext cx="826853" cy="0"/>
          </a:xfrm>
          <a:prstGeom prst="line">
            <a:avLst/>
          </a:prstGeom>
          <a:ln w="19050" cap="rnd">
            <a:solidFill>
              <a:schemeClr val="accent2"/>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PA-直接连接符 75"/>
          <p:cNvCxnSpPr/>
          <p:nvPr>
            <p:custDataLst>
              <p:tags r:id="rId3"/>
            </p:custDataLst>
          </p:nvPr>
        </p:nvCxnSpPr>
        <p:spPr>
          <a:xfrm flipV="1">
            <a:off x="6885965" y="2188576"/>
            <a:ext cx="285935" cy="263465"/>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5" name="PA-直接连接符 76"/>
          <p:cNvCxnSpPr/>
          <p:nvPr>
            <p:custDataLst>
              <p:tags r:id="rId4"/>
            </p:custDataLst>
          </p:nvPr>
        </p:nvCxnSpPr>
        <p:spPr>
          <a:xfrm>
            <a:off x="7174748" y="2187267"/>
            <a:ext cx="826853" cy="0"/>
          </a:xfrm>
          <a:prstGeom prst="line">
            <a:avLst/>
          </a:prstGeom>
          <a:ln w="19050" cap="rnd">
            <a:solidFill>
              <a:schemeClr val="accent3"/>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7" name="PA-直接连接符 82"/>
          <p:cNvCxnSpPr/>
          <p:nvPr>
            <p:custDataLst>
              <p:tags r:id="rId5"/>
            </p:custDataLst>
          </p:nvPr>
        </p:nvCxnSpPr>
        <p:spPr>
          <a:xfrm flipH="1">
            <a:off x="4906970" y="5142728"/>
            <a:ext cx="285935" cy="259078"/>
          </a:xfrm>
          <a:prstGeom prst="line">
            <a:avLst/>
          </a:prstGeom>
          <a:ln w="19050" cap="rnd">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8" name="PA-直接连接符 83"/>
          <p:cNvCxnSpPr/>
          <p:nvPr>
            <p:custDataLst>
              <p:tags r:id="rId6"/>
            </p:custDataLst>
          </p:nvPr>
        </p:nvCxnSpPr>
        <p:spPr>
          <a:xfrm flipH="1" flipV="1">
            <a:off x="4077269" y="5400340"/>
            <a:ext cx="826853" cy="0"/>
          </a:xfrm>
          <a:prstGeom prst="line">
            <a:avLst/>
          </a:prstGeom>
          <a:ln w="19050" cap="rnd">
            <a:solidFill>
              <a:schemeClr val="accent6"/>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30" name="PA-直接连接符 85"/>
          <p:cNvCxnSpPr/>
          <p:nvPr>
            <p:custDataLst>
              <p:tags r:id="rId7"/>
            </p:custDataLst>
          </p:nvPr>
        </p:nvCxnSpPr>
        <p:spPr>
          <a:xfrm>
            <a:off x="6885965" y="5183913"/>
            <a:ext cx="285935" cy="263465"/>
          </a:xfrm>
          <a:prstGeom prst="line">
            <a:avLst/>
          </a:prstGeom>
          <a:ln w="19050" cap="rnd">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31" name="PA-直接连接符 86"/>
          <p:cNvCxnSpPr/>
          <p:nvPr>
            <p:custDataLst>
              <p:tags r:id="rId8"/>
            </p:custDataLst>
          </p:nvPr>
        </p:nvCxnSpPr>
        <p:spPr>
          <a:xfrm flipV="1">
            <a:off x="7171900" y="5448687"/>
            <a:ext cx="826853" cy="0"/>
          </a:xfrm>
          <a:prstGeom prst="line">
            <a:avLst/>
          </a:prstGeom>
          <a:ln w="19050" cap="rnd">
            <a:solidFill>
              <a:schemeClr val="accent5"/>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5" name="PA-任意多边形 59"/>
          <p:cNvSpPr/>
          <p:nvPr>
            <p:custDataLst>
              <p:tags r:id="rId9"/>
            </p:custDataLst>
          </p:nvPr>
        </p:nvSpPr>
        <p:spPr bwMode="auto">
          <a:xfrm>
            <a:off x="6130983" y="2192962"/>
            <a:ext cx="1335729" cy="1215096"/>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4594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7" name="PA-任意多边形 67"/>
          <p:cNvSpPr>
            <a:spLocks noEditPoints="1"/>
          </p:cNvSpPr>
          <p:nvPr>
            <p:custDataLst>
              <p:tags r:id="rId10"/>
            </p:custDataLst>
          </p:nvPr>
        </p:nvSpPr>
        <p:spPr bwMode="auto">
          <a:xfrm>
            <a:off x="6620426" y="2496917"/>
            <a:ext cx="302869" cy="600853"/>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8" name="PA-任意多边形 68"/>
          <p:cNvSpPr/>
          <p:nvPr>
            <p:custDataLst>
              <p:tags r:id="rId11"/>
            </p:custDataLst>
          </p:nvPr>
        </p:nvSpPr>
        <p:spPr bwMode="auto">
          <a:xfrm>
            <a:off x="6661135" y="2814440"/>
            <a:ext cx="219825" cy="227966"/>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9" name="PA-任意多边形 69"/>
          <p:cNvSpPr/>
          <p:nvPr>
            <p:custDataLst>
              <p:tags r:id="rId12"/>
            </p:custDataLst>
          </p:nvPr>
        </p:nvSpPr>
        <p:spPr bwMode="auto">
          <a:xfrm>
            <a:off x="6333841" y="2798157"/>
            <a:ext cx="258905" cy="265418"/>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0" name="PA-任意多边形 70"/>
          <p:cNvSpPr/>
          <p:nvPr>
            <p:custDataLst>
              <p:tags r:id="rId13"/>
            </p:custDataLst>
          </p:nvPr>
        </p:nvSpPr>
        <p:spPr bwMode="auto">
          <a:xfrm>
            <a:off x="6283363" y="2570191"/>
            <a:ext cx="320781" cy="545490"/>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2" name="PA-任意多边形 62"/>
          <p:cNvSpPr/>
          <p:nvPr>
            <p:custDataLst>
              <p:tags r:id="rId14"/>
            </p:custDataLst>
          </p:nvPr>
        </p:nvSpPr>
        <p:spPr bwMode="auto">
          <a:xfrm>
            <a:off x="4459678" y="3030809"/>
            <a:ext cx="980412" cy="153970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chemeClr val="accent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3" name="PA-任意多边形 74"/>
          <p:cNvSpPr>
            <a:spLocks noEditPoints="1"/>
          </p:cNvSpPr>
          <p:nvPr>
            <p:custDataLst>
              <p:tags r:id="rId15"/>
            </p:custDataLst>
          </p:nvPr>
        </p:nvSpPr>
        <p:spPr bwMode="auto">
          <a:xfrm>
            <a:off x="4668061" y="3549007"/>
            <a:ext cx="563647" cy="503313"/>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5" name="PA-任意多边形 64"/>
          <p:cNvSpPr/>
          <p:nvPr>
            <p:custDataLst>
              <p:tags r:id="rId16"/>
            </p:custDataLst>
          </p:nvPr>
        </p:nvSpPr>
        <p:spPr bwMode="auto">
          <a:xfrm>
            <a:off x="4707523" y="2188576"/>
            <a:ext cx="1335729" cy="1195357"/>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6" name="PA-任意多边形 121"/>
          <p:cNvSpPr>
            <a:spLocks noEditPoints="1"/>
          </p:cNvSpPr>
          <p:nvPr>
            <p:custDataLst>
              <p:tags r:id="rId17"/>
            </p:custDataLst>
          </p:nvPr>
        </p:nvSpPr>
        <p:spPr bwMode="auto">
          <a:xfrm>
            <a:off x="5182847" y="2452042"/>
            <a:ext cx="580002" cy="6669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8" name="PA-任意多边形 61"/>
          <p:cNvSpPr/>
          <p:nvPr>
            <p:custDataLst>
              <p:tags r:id="rId18"/>
            </p:custDataLst>
          </p:nvPr>
        </p:nvSpPr>
        <p:spPr bwMode="auto">
          <a:xfrm>
            <a:off x="4694363" y="4206426"/>
            <a:ext cx="1340116" cy="1206323"/>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0" name="PA-任意多边形 92"/>
          <p:cNvSpPr>
            <a:spLocks noEditPoints="1"/>
          </p:cNvSpPr>
          <p:nvPr>
            <p:custDataLst>
              <p:tags r:id="rId19"/>
            </p:custDataLst>
          </p:nvPr>
        </p:nvSpPr>
        <p:spPr bwMode="auto">
          <a:xfrm>
            <a:off x="5138218" y="4579870"/>
            <a:ext cx="694398" cy="391436"/>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1" name="PA-任意多边形 93"/>
          <p:cNvSpPr>
            <a:spLocks noEditPoints="1"/>
          </p:cNvSpPr>
          <p:nvPr>
            <p:custDataLst>
              <p:tags r:id="rId20"/>
            </p:custDataLst>
          </p:nvPr>
        </p:nvSpPr>
        <p:spPr bwMode="auto">
          <a:xfrm>
            <a:off x="5226692" y="4898918"/>
            <a:ext cx="117967" cy="117967"/>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2" name="PA-任意多边形 94"/>
          <p:cNvSpPr>
            <a:spLocks noEditPoints="1"/>
          </p:cNvSpPr>
          <p:nvPr>
            <p:custDataLst>
              <p:tags r:id="rId21"/>
            </p:custDataLst>
          </p:nvPr>
        </p:nvSpPr>
        <p:spPr bwMode="auto">
          <a:xfrm>
            <a:off x="5607404" y="4898918"/>
            <a:ext cx="123329" cy="117967"/>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4" name="PA-任意多边形 60"/>
          <p:cNvSpPr/>
          <p:nvPr>
            <p:custDataLst>
              <p:tags r:id="rId22"/>
            </p:custDataLst>
          </p:nvPr>
        </p:nvSpPr>
        <p:spPr bwMode="auto">
          <a:xfrm>
            <a:off x="6122210" y="4221778"/>
            <a:ext cx="1324762" cy="12150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FCC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6" name="PA-任意多边形 111"/>
          <p:cNvSpPr>
            <a:spLocks noEditPoints="1"/>
          </p:cNvSpPr>
          <p:nvPr>
            <p:custDataLst>
              <p:tags r:id="rId23"/>
            </p:custDataLst>
          </p:nvPr>
        </p:nvSpPr>
        <p:spPr bwMode="auto">
          <a:xfrm>
            <a:off x="6457179" y="4528834"/>
            <a:ext cx="401901" cy="562858"/>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7" name="PA-矩形 112"/>
          <p:cNvSpPr>
            <a:spLocks noChangeArrowheads="1"/>
          </p:cNvSpPr>
          <p:nvPr>
            <p:custDataLst>
              <p:tags r:id="rId24"/>
            </p:custDataLst>
          </p:nvPr>
        </p:nvSpPr>
        <p:spPr bwMode="auto">
          <a:xfrm>
            <a:off x="6592462" y="4873461"/>
            <a:ext cx="194532" cy="39499"/>
          </a:xfrm>
          <a:prstGeom prst="rect">
            <a:avLst/>
          </a:prstGeom>
          <a:solidFill>
            <a:schemeClr val="bg1"/>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58" name="PA-矩形 113"/>
          <p:cNvSpPr>
            <a:spLocks noChangeArrowheads="1"/>
          </p:cNvSpPr>
          <p:nvPr>
            <p:custDataLst>
              <p:tags r:id="rId25"/>
            </p:custDataLst>
          </p:nvPr>
        </p:nvSpPr>
        <p:spPr bwMode="auto">
          <a:xfrm>
            <a:off x="6592462" y="4954434"/>
            <a:ext cx="194532" cy="39499"/>
          </a:xfrm>
          <a:prstGeom prst="rect">
            <a:avLst/>
          </a:prstGeom>
          <a:solidFill>
            <a:schemeClr val="bg1"/>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59" name="PA-任意多边形 114"/>
          <p:cNvSpPr>
            <a:spLocks noEditPoints="1"/>
          </p:cNvSpPr>
          <p:nvPr>
            <p:custDataLst>
              <p:tags r:id="rId26"/>
            </p:custDataLst>
          </p:nvPr>
        </p:nvSpPr>
        <p:spPr bwMode="auto">
          <a:xfrm>
            <a:off x="6628011" y="4709541"/>
            <a:ext cx="122446" cy="122446"/>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solidFill>
            <a:schemeClr val="accent5">
              <a:lumMod val="5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0" name="PA-任意多边形 115"/>
          <p:cNvSpPr>
            <a:spLocks noEditPoints="1"/>
          </p:cNvSpPr>
          <p:nvPr>
            <p:custDataLst>
              <p:tags r:id="rId27"/>
            </p:custDataLst>
          </p:nvPr>
        </p:nvSpPr>
        <p:spPr bwMode="auto">
          <a:xfrm>
            <a:off x="6628011" y="4709541"/>
            <a:ext cx="122446" cy="122446"/>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2" name="PA-任意多边形 58"/>
          <p:cNvSpPr/>
          <p:nvPr>
            <p:custDataLst>
              <p:tags r:id="rId28"/>
            </p:custDataLst>
          </p:nvPr>
        </p:nvSpPr>
        <p:spPr bwMode="auto">
          <a:xfrm>
            <a:off x="6716599" y="3028615"/>
            <a:ext cx="980412" cy="1537514"/>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4" name="PA-任意多边形 81"/>
          <p:cNvSpPr>
            <a:spLocks noEditPoints="1"/>
          </p:cNvSpPr>
          <p:nvPr>
            <p:custDataLst>
              <p:tags r:id="rId29"/>
            </p:custDataLst>
          </p:nvPr>
        </p:nvSpPr>
        <p:spPr bwMode="auto">
          <a:xfrm>
            <a:off x="7054314" y="3904869"/>
            <a:ext cx="446225" cy="148108"/>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5" name="PA-任意多边形 82"/>
          <p:cNvSpPr>
            <a:spLocks noEditPoints="1"/>
          </p:cNvSpPr>
          <p:nvPr>
            <p:custDataLst>
              <p:tags r:id="rId30"/>
            </p:custDataLst>
          </p:nvPr>
        </p:nvSpPr>
        <p:spPr bwMode="auto">
          <a:xfrm>
            <a:off x="7151153" y="3821320"/>
            <a:ext cx="347486" cy="151906"/>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6" name="PA-任意多边形 83"/>
          <p:cNvSpPr>
            <a:spLocks noEditPoints="1"/>
          </p:cNvSpPr>
          <p:nvPr>
            <p:custDataLst>
              <p:tags r:id="rId31"/>
            </p:custDataLst>
          </p:nvPr>
        </p:nvSpPr>
        <p:spPr bwMode="auto">
          <a:xfrm>
            <a:off x="7058111" y="3789040"/>
            <a:ext cx="339891" cy="150008"/>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7" name="PA-任意多边形 84"/>
          <p:cNvSpPr>
            <a:spLocks noEditPoints="1"/>
          </p:cNvSpPr>
          <p:nvPr>
            <p:custDataLst>
              <p:tags r:id="rId32"/>
            </p:custDataLst>
          </p:nvPr>
        </p:nvSpPr>
        <p:spPr bwMode="auto">
          <a:xfrm>
            <a:off x="7149255" y="3506115"/>
            <a:ext cx="186085" cy="282926"/>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8" name="PA-任意多边形 85"/>
          <p:cNvSpPr>
            <a:spLocks noEditPoints="1"/>
          </p:cNvSpPr>
          <p:nvPr>
            <p:custDataLst>
              <p:tags r:id="rId33"/>
            </p:custDataLst>
          </p:nvPr>
        </p:nvSpPr>
        <p:spPr bwMode="auto">
          <a:xfrm>
            <a:off x="6934687" y="3506115"/>
            <a:ext cx="186085" cy="374069"/>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9" name="PA-任意多边形 110"/>
          <p:cNvSpPr>
            <a:spLocks noEditPoints="1"/>
          </p:cNvSpPr>
          <p:nvPr>
            <p:custDataLst>
              <p:tags r:id="rId34"/>
            </p:custDataLst>
          </p:nvPr>
        </p:nvSpPr>
        <p:spPr bwMode="auto">
          <a:xfrm>
            <a:off x="5647930" y="3484314"/>
            <a:ext cx="854250" cy="58497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 name="矩形 1"/>
          <p:cNvSpPr/>
          <p:nvPr/>
        </p:nvSpPr>
        <p:spPr>
          <a:xfrm>
            <a:off x="4835314" y="417890"/>
            <a:ext cx="2414905"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培训及考核</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sp>
        <p:nvSpPr>
          <p:cNvPr id="5" name="Rectangle 7"/>
          <p:cNvSpPr/>
          <p:nvPr/>
        </p:nvSpPr>
        <p:spPr bwMode="auto">
          <a:xfrm>
            <a:off x="8125460" y="2042795"/>
            <a:ext cx="3001645" cy="2800350"/>
          </a:xfrm>
          <a:prstGeom prst="rect">
            <a:avLst/>
          </a:prstGeom>
        </p:spPr>
        <p:txBody>
          <a:bodyPr wrap="square" lIns="0" tIns="0" rIns="0" bIns="0" rtlCol="0" anchor="t">
            <a:spAutoFit/>
          </a:bodyPr>
          <a:lstStyle/>
          <a:p>
            <a:pPr lvl="0" algn="l">
              <a:buClrTx/>
              <a:buSzTx/>
              <a:buFontTx/>
            </a:pPr>
            <a:r>
              <a:rPr lang="zh-CN" altLang="en-US" sz="1400" b="1" dirty="0">
                <a:solidFill>
                  <a:schemeClr val="tx1">
                    <a:lumMod val="65000"/>
                    <a:lumOff val="35000"/>
                  </a:schemeClr>
                </a:solidFill>
                <a:cs typeface="+mn-ea"/>
                <a:sym typeface="+mn-ea"/>
              </a:rPr>
              <a:t>培训对象：</a:t>
            </a:r>
            <a:endParaRPr lang="zh-CN" altLang="en-US" sz="1400" b="1" dirty="0">
              <a:solidFill>
                <a:schemeClr val="tx1">
                  <a:lumMod val="65000"/>
                  <a:lumOff val="35000"/>
                </a:schemeClr>
              </a:solidFill>
              <a:cs typeface="+mn-ea"/>
              <a:sym typeface="+mn-ea"/>
            </a:endParaRPr>
          </a:p>
          <a:p>
            <a:pPr marL="0" indent="0">
              <a:lnSpc>
                <a:spcPct val="150000"/>
              </a:lnSpc>
              <a:buNone/>
            </a:pPr>
            <a:r>
              <a:rPr lang="zh-CN" altLang="en-US" sz="1400" dirty="0" smtClean="0">
                <a:latin typeface="楷体" panose="02010609060101010101" charset="-122"/>
                <a:ea typeface="楷体" panose="02010609060101010101" charset="-122"/>
                <a:cs typeface="楷体" panose="02010609060101010101" charset="-122"/>
                <a:sym typeface="+mn-ea"/>
              </a:rPr>
              <a:t>1</a:t>
            </a:r>
            <a:r>
              <a:rPr lang="en-US" altLang="zh-CN" sz="1400" dirty="0" smtClean="0">
                <a:latin typeface="楷体" panose="02010609060101010101" charset="-122"/>
                <a:ea typeface="楷体" panose="02010609060101010101" charset="-122"/>
                <a:cs typeface="楷体" panose="02010609060101010101" charset="-122"/>
                <a:sym typeface="+mn-ea"/>
              </a:rPr>
              <a:t>.</a:t>
            </a:r>
            <a:r>
              <a:rPr lang="zh-CN" altLang="en-US" sz="1400" dirty="0" smtClean="0">
                <a:latin typeface="楷体" panose="02010609060101010101" charset="-122"/>
                <a:ea typeface="楷体" panose="02010609060101010101" charset="-122"/>
                <a:cs typeface="楷体" panose="02010609060101010101" charset="-122"/>
                <a:sym typeface="+mn-ea"/>
              </a:rPr>
              <a:t>家政、养老、金融、医疗、健康、心理、药械、保险等从业人员；</a:t>
            </a:r>
            <a:endParaRPr lang="zh-CN" altLang="en-US" sz="1400" dirty="0" smtClean="0">
              <a:latin typeface="楷体" panose="02010609060101010101" charset="-122"/>
              <a:ea typeface="楷体" panose="02010609060101010101" charset="-122"/>
              <a:cs typeface="楷体" panose="02010609060101010101" charset="-122"/>
            </a:endParaRPr>
          </a:p>
          <a:p>
            <a:pPr marL="0" indent="0">
              <a:lnSpc>
                <a:spcPct val="150000"/>
              </a:lnSpc>
              <a:buNone/>
            </a:pPr>
            <a:r>
              <a:rPr lang="zh-CN" altLang="en-US" sz="1400" dirty="0" smtClean="0">
                <a:latin typeface="楷体" panose="02010609060101010101" charset="-122"/>
                <a:ea typeface="楷体" panose="02010609060101010101" charset="-122"/>
                <a:cs typeface="楷体" panose="02010609060101010101" charset="-122"/>
                <a:sym typeface="+mn-ea"/>
              </a:rPr>
              <a:t>2</a:t>
            </a:r>
            <a:r>
              <a:rPr lang="en-US" altLang="zh-CN" sz="1400" dirty="0" smtClean="0">
                <a:latin typeface="楷体" panose="02010609060101010101" charset="-122"/>
                <a:ea typeface="楷体" panose="02010609060101010101" charset="-122"/>
                <a:cs typeface="楷体" panose="02010609060101010101" charset="-122"/>
                <a:sym typeface="+mn-ea"/>
              </a:rPr>
              <a:t>.</a:t>
            </a:r>
            <a:r>
              <a:rPr lang="zh-CN" altLang="en-US" sz="1400" dirty="0" smtClean="0">
                <a:latin typeface="楷体" panose="02010609060101010101" charset="-122"/>
                <a:ea typeface="楷体" panose="02010609060101010101" charset="-122"/>
                <a:cs typeface="楷体" panose="02010609060101010101" charset="-122"/>
                <a:sym typeface="+mn-ea"/>
              </a:rPr>
              <a:t>社区、物业、社会组织、社工机构、志愿者等服务人员；</a:t>
            </a:r>
            <a:endParaRPr lang="zh-CN" altLang="en-US" sz="1400" dirty="0" smtClean="0">
              <a:latin typeface="楷体" panose="02010609060101010101" charset="-122"/>
              <a:ea typeface="楷体" panose="02010609060101010101" charset="-122"/>
              <a:cs typeface="楷体" panose="02010609060101010101" charset="-122"/>
            </a:endParaRPr>
          </a:p>
          <a:p>
            <a:pPr marL="0" indent="0">
              <a:lnSpc>
                <a:spcPct val="150000"/>
              </a:lnSpc>
              <a:buNone/>
            </a:pPr>
            <a:r>
              <a:rPr lang="zh-CN" altLang="en-US" sz="1400" dirty="0" smtClean="0">
                <a:latin typeface="楷体" panose="02010609060101010101" charset="-122"/>
                <a:ea typeface="楷体" panose="02010609060101010101" charset="-122"/>
                <a:cs typeface="楷体" panose="02010609060101010101" charset="-122"/>
                <a:sym typeface="+mn-ea"/>
              </a:rPr>
              <a:t>3</a:t>
            </a:r>
            <a:r>
              <a:rPr lang="en-US" altLang="zh-CN" sz="1400" dirty="0" smtClean="0">
                <a:latin typeface="楷体" panose="02010609060101010101" charset="-122"/>
                <a:ea typeface="楷体" panose="02010609060101010101" charset="-122"/>
                <a:cs typeface="楷体" panose="02010609060101010101" charset="-122"/>
                <a:sym typeface="+mn-ea"/>
              </a:rPr>
              <a:t>.</a:t>
            </a:r>
            <a:r>
              <a:rPr lang="zh-CN" altLang="en-US" sz="1400" dirty="0" smtClean="0">
                <a:latin typeface="楷体" panose="02010609060101010101" charset="-122"/>
                <a:ea typeface="楷体" panose="02010609060101010101" charset="-122"/>
                <a:cs typeface="楷体" panose="02010609060101010101" charset="-122"/>
                <a:sym typeface="+mn-ea"/>
              </a:rPr>
              <a:t>失业待业、灵活用工、代办跑腿等务工人员；</a:t>
            </a:r>
            <a:endParaRPr lang="zh-CN" altLang="en-US" sz="1400" dirty="0" smtClean="0">
              <a:latin typeface="楷体" panose="02010609060101010101" charset="-122"/>
              <a:ea typeface="楷体" panose="02010609060101010101" charset="-122"/>
              <a:cs typeface="楷体" panose="02010609060101010101" charset="-122"/>
            </a:endParaRPr>
          </a:p>
          <a:p>
            <a:pPr marL="0" indent="0">
              <a:lnSpc>
                <a:spcPct val="150000"/>
              </a:lnSpc>
              <a:buNone/>
            </a:pPr>
            <a:r>
              <a:rPr lang="zh-CN" altLang="en-US" sz="1400" dirty="0" smtClean="0">
                <a:latin typeface="楷体" panose="02010609060101010101" charset="-122"/>
                <a:ea typeface="楷体" panose="02010609060101010101" charset="-122"/>
                <a:cs typeface="楷体" panose="02010609060101010101" charset="-122"/>
                <a:sym typeface="+mn-ea"/>
              </a:rPr>
              <a:t>4</a:t>
            </a:r>
            <a:r>
              <a:rPr lang="en-US" altLang="zh-CN" sz="1400" dirty="0" smtClean="0">
                <a:latin typeface="楷体" panose="02010609060101010101" charset="-122"/>
                <a:ea typeface="楷体" panose="02010609060101010101" charset="-122"/>
                <a:cs typeface="楷体" panose="02010609060101010101" charset="-122"/>
                <a:sym typeface="+mn-ea"/>
              </a:rPr>
              <a:t>.</a:t>
            </a:r>
            <a:r>
              <a:rPr lang="zh-CN" altLang="en-US" sz="1400" dirty="0" smtClean="0">
                <a:latin typeface="楷体" panose="02010609060101010101" charset="-122"/>
                <a:ea typeface="楷体" panose="02010609060101010101" charset="-122"/>
                <a:cs typeface="楷体" panose="02010609060101010101" charset="-122"/>
                <a:sym typeface="+mn-ea"/>
              </a:rPr>
              <a:t>退役军人、高校相关专业学生以及有意愿从事陪诊服务行业的人员等。</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
        <p:nvSpPr>
          <p:cNvPr id="6" name="Rectangle 7"/>
          <p:cNvSpPr/>
          <p:nvPr/>
        </p:nvSpPr>
        <p:spPr bwMode="auto">
          <a:xfrm>
            <a:off x="1560195" y="2042795"/>
            <a:ext cx="2359025" cy="1508125"/>
          </a:xfrm>
          <a:prstGeom prst="rect">
            <a:avLst/>
          </a:prstGeom>
        </p:spPr>
        <p:txBody>
          <a:bodyPr wrap="square" lIns="0" tIns="0" rIns="0" bIns="0" rtlCol="0" anchor="t">
            <a:spAutoFit/>
          </a:bodyPr>
          <a:lstStyle/>
          <a:p>
            <a:pPr lvl="0" algn="just">
              <a:buClrTx/>
              <a:buSzTx/>
              <a:buFontTx/>
            </a:pPr>
            <a:r>
              <a:rPr lang="zh-CN" altLang="en-US" sz="1400" b="1" dirty="0">
                <a:solidFill>
                  <a:schemeClr val="tx1">
                    <a:lumMod val="65000"/>
                    <a:lumOff val="35000"/>
                  </a:schemeClr>
                </a:solidFill>
                <a:cs typeface="+mn-ea"/>
                <a:sym typeface="+mn-ea"/>
              </a:rPr>
              <a:t>培训时间：</a:t>
            </a:r>
            <a:endParaRPr lang="zh-CN" altLang="en-US" sz="1400" b="1" dirty="0">
              <a:solidFill>
                <a:schemeClr val="tx1">
                  <a:lumMod val="65000"/>
                  <a:lumOff val="35000"/>
                </a:schemeClr>
              </a:solidFill>
              <a:cs typeface="+mn-ea"/>
              <a:sym typeface="+mn-ea"/>
            </a:endParaRPr>
          </a:p>
          <a:p>
            <a:pPr lvl="0" algn="l">
              <a:lnSpc>
                <a:spcPct val="150000"/>
              </a:lnSpc>
              <a:buClrTx/>
              <a:buSzTx/>
              <a:buFontTx/>
            </a:pPr>
            <a:r>
              <a:rPr lang="zh-CN" altLang="en-US" sz="1400" dirty="0" smtClean="0">
                <a:latin typeface="楷体" panose="02010609060101010101" charset="-122"/>
                <a:ea typeface="楷体" panose="02010609060101010101" charset="-122"/>
                <a:cs typeface="楷体" panose="02010609060101010101" charset="-122"/>
                <a:sym typeface="+mn-ea"/>
              </a:rPr>
              <a:t>每月1日—25日，（即当月报当月学），培训学时共计40课时，需在25日之前将课程内容学习完成，方可参加考试。</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
        <p:nvSpPr>
          <p:cNvPr id="15" name="Rectangle 7"/>
          <p:cNvSpPr/>
          <p:nvPr/>
        </p:nvSpPr>
        <p:spPr bwMode="auto">
          <a:xfrm>
            <a:off x="1319530" y="5142865"/>
            <a:ext cx="2757805" cy="1184910"/>
          </a:xfrm>
          <a:prstGeom prst="rect">
            <a:avLst/>
          </a:prstGeom>
        </p:spPr>
        <p:txBody>
          <a:bodyPr wrap="square" lIns="0" tIns="0" rIns="0" bIns="0" rtlCol="0" anchor="t">
            <a:spAutoFit/>
          </a:bodyPr>
          <a:lstStyle/>
          <a:p>
            <a:pPr lvl="0" algn="l">
              <a:buClrTx/>
              <a:buSzTx/>
              <a:buFontTx/>
            </a:pPr>
            <a:r>
              <a:rPr lang="zh-CN" altLang="en-US" sz="1400" b="1" dirty="0">
                <a:solidFill>
                  <a:schemeClr val="tx1">
                    <a:lumMod val="65000"/>
                    <a:lumOff val="35000"/>
                  </a:schemeClr>
                </a:solidFill>
                <a:cs typeface="+mn-ea"/>
                <a:sym typeface="+mn-ea"/>
              </a:rPr>
              <a:t>报考时间：</a:t>
            </a:r>
            <a:endParaRPr lang="zh-CN" altLang="en-US" sz="1400" b="1" dirty="0">
              <a:solidFill>
                <a:schemeClr val="tx1">
                  <a:lumMod val="65000"/>
                  <a:lumOff val="35000"/>
                </a:schemeClr>
              </a:solidFill>
              <a:cs typeface="+mn-ea"/>
              <a:sym typeface="+mn-ea"/>
            </a:endParaRPr>
          </a:p>
          <a:p>
            <a:pPr lvl="0" algn="l">
              <a:lnSpc>
                <a:spcPct val="150000"/>
              </a:lnSpc>
              <a:buClrTx/>
              <a:buSzTx/>
              <a:buFontTx/>
            </a:pPr>
            <a:r>
              <a:rPr lang="zh-CN" altLang="en-US" sz="1400" dirty="0" smtClean="0">
                <a:latin typeface="楷体" panose="02010609060101010101" charset="-122"/>
                <a:ea typeface="楷体" panose="02010609060101010101" charset="-122"/>
                <a:cs typeface="楷体" panose="02010609060101010101" charset="-122"/>
                <a:sym typeface="+mn-ea"/>
              </a:rPr>
              <a:t>每月25日将学习完成的学员花名册及一寸白底照片（学员照片用身份证号命名）发送至指定邮箱。</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
        <p:nvSpPr>
          <p:cNvPr id="3" name="Rectangle 7"/>
          <p:cNvSpPr/>
          <p:nvPr/>
        </p:nvSpPr>
        <p:spPr bwMode="auto">
          <a:xfrm>
            <a:off x="8125460" y="5358130"/>
            <a:ext cx="2359025" cy="861695"/>
          </a:xfrm>
          <a:prstGeom prst="rect">
            <a:avLst/>
          </a:prstGeom>
        </p:spPr>
        <p:txBody>
          <a:bodyPr wrap="square" lIns="0" tIns="0" rIns="0" bIns="0" rtlCol="0" anchor="t">
            <a:spAutoFit/>
          </a:bodyPr>
          <a:p>
            <a:pPr lvl="0" algn="just">
              <a:buClrTx/>
              <a:buSzTx/>
              <a:buFontTx/>
            </a:pPr>
            <a:r>
              <a:rPr sz="1400" b="1" dirty="0">
                <a:solidFill>
                  <a:schemeClr val="tx1">
                    <a:lumMod val="65000"/>
                    <a:lumOff val="35000"/>
                  </a:schemeClr>
                </a:solidFill>
                <a:cs typeface="+mn-ea"/>
                <a:sym typeface="+mn-ea"/>
              </a:rPr>
              <a:t>考试时间</a:t>
            </a:r>
            <a:r>
              <a:rPr lang="zh-CN" sz="1400" b="1" dirty="0">
                <a:solidFill>
                  <a:schemeClr val="tx1">
                    <a:lumMod val="65000"/>
                    <a:lumOff val="35000"/>
                  </a:schemeClr>
                </a:solidFill>
                <a:cs typeface="+mn-ea"/>
                <a:sym typeface="+mn-ea"/>
              </a:rPr>
              <a:t>：</a:t>
            </a:r>
            <a:endParaRPr sz="1400" b="1" dirty="0">
              <a:solidFill>
                <a:schemeClr val="tx1">
                  <a:lumMod val="65000"/>
                  <a:lumOff val="35000"/>
                </a:schemeClr>
              </a:solidFill>
              <a:cs typeface="+mn-ea"/>
              <a:sym typeface="+mn-ea"/>
            </a:endParaRPr>
          </a:p>
          <a:p>
            <a:pPr lvl="0" algn="l">
              <a:lnSpc>
                <a:spcPct val="150000"/>
              </a:lnSpc>
              <a:buClrTx/>
              <a:buSzTx/>
              <a:buFontTx/>
              <a:buNone/>
            </a:pPr>
            <a:r>
              <a:rPr lang="zh-CN" altLang="en-US" sz="1400" dirty="0" smtClean="0">
                <a:latin typeface="楷体" panose="02010609060101010101" charset="-122"/>
                <a:ea typeface="楷体" panose="02010609060101010101" charset="-122"/>
                <a:cs typeface="楷体" panose="02010609060101010101" charset="-122"/>
                <a:sym typeface="+mn-ea"/>
              </a:rPr>
              <a:t>培训结束后，每月30日组织线上理论考试。</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43" name="Google Shape;643;p78"/>
          <p:cNvSpPr/>
          <p:nvPr/>
        </p:nvSpPr>
        <p:spPr>
          <a:xfrm>
            <a:off x="6940550" y="1990090"/>
            <a:ext cx="3325495" cy="134747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学员完成全部</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线上直播</a:t>
            </a:r>
            <a:r>
              <a:rPr lang="en-US" altLang="zh-CN"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录播</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课程</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及</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学、练、测</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，由人力资源和社会保障部社会保障能力建设中心统一组织考试。</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22" name="图片 21"/>
          <p:cNvPicPr>
            <a:picLocks noChangeAspect="1"/>
          </p:cNvPicPr>
          <p:nvPr>
            <p:custDataLst>
              <p:tags r:id="rId1"/>
            </p:custDataLst>
          </p:nvPr>
        </p:nvPicPr>
        <p:blipFill>
          <a:blip r:embed="rId2">
            <a:clrChange>
              <a:clrFrom>
                <a:srgbClr val="F7F9FC">
                  <a:alpha val="100000"/>
                </a:srgbClr>
              </a:clrFrom>
              <a:clrTo>
                <a:srgbClr val="F7F9FC">
                  <a:alpha val="100000"/>
                  <a:alpha val="0"/>
                </a:srgbClr>
              </a:clrTo>
            </a:clrChange>
          </a:blip>
          <a:stretch>
            <a:fillRect/>
          </a:stretch>
        </p:blipFill>
        <p:spPr>
          <a:xfrm>
            <a:off x="6570980" y="3457575"/>
            <a:ext cx="4658360" cy="2970530"/>
          </a:xfrm>
          <a:prstGeom prst="rect">
            <a:avLst/>
          </a:prstGeom>
        </p:spPr>
      </p:pic>
      <p:sp>
        <p:nvSpPr>
          <p:cNvPr id="2" name="矩形 1"/>
          <p:cNvSpPr/>
          <p:nvPr/>
        </p:nvSpPr>
        <p:spPr>
          <a:xfrm>
            <a:off x="5111539" y="313750"/>
            <a:ext cx="1968500"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考核模式</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sp>
        <p:nvSpPr>
          <p:cNvPr id="5" name="Google Shape;643;p78"/>
          <p:cNvSpPr/>
          <p:nvPr/>
        </p:nvSpPr>
        <p:spPr>
          <a:xfrm>
            <a:off x="1696085" y="4454525"/>
            <a:ext cx="3206115" cy="1417955"/>
          </a:xfrm>
          <a:prstGeom prst="rect">
            <a:avLst/>
          </a:prstGeom>
          <a:noFill/>
          <a:ln>
            <a:noFill/>
          </a:ln>
        </p:spPr>
        <p:txBody>
          <a:bodyPr spcFirstLastPara="1" wrap="square" lIns="0" tIns="0" rIns="0" bIns="0" anchor="t" anchorCtr="0">
            <a:noAutofit/>
          </a:bodyPr>
          <a:p>
            <a:pPr marL="0" marR="0" lvl="0" indent="0" algn="l" rtl="0">
              <a:lnSpc>
                <a:spcPct val="150000"/>
              </a:lnSpc>
              <a:spcBef>
                <a:spcPts val="0"/>
              </a:spcBef>
              <a:spcAft>
                <a:spcPts val="0"/>
              </a:spcAft>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考试合格者，颁发人力资源和社会保障部社会保障能力建设中心</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医疗陪诊顾问证书</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。证书可在人力资源和社会保障部教育培训网查询。</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rtl="0">
              <a:lnSpc>
                <a:spcPct val="150000"/>
              </a:lnSpc>
              <a:spcBef>
                <a:spcPts val="0"/>
              </a:spcBef>
              <a:spcAft>
                <a:spcPts val="0"/>
              </a:spcAft>
              <a:buNone/>
            </a:pP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13" name="组合 12"/>
          <p:cNvGrpSpPr/>
          <p:nvPr/>
        </p:nvGrpSpPr>
        <p:grpSpPr>
          <a:xfrm>
            <a:off x="5718810" y="2559050"/>
            <a:ext cx="916305" cy="321310"/>
            <a:chOff x="9006" y="4030"/>
            <a:chExt cx="1443" cy="506"/>
          </a:xfrm>
        </p:grpSpPr>
        <p:sp>
          <p:nvSpPr>
            <p:cNvPr id="10" name="等腰三角形 9"/>
            <p:cNvSpPr/>
            <p:nvPr/>
          </p:nvSpPr>
          <p:spPr>
            <a:xfrm rot="5400000">
              <a:off x="8965" y="4071"/>
              <a:ext cx="506" cy="425"/>
            </a:xfrm>
            <a:prstGeom prst="triangle">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等腰三角形 10"/>
            <p:cNvSpPr/>
            <p:nvPr/>
          </p:nvSpPr>
          <p:spPr>
            <a:xfrm rot="5400000">
              <a:off x="9561" y="4105"/>
              <a:ext cx="443" cy="420"/>
            </a:xfrm>
            <a:prstGeom prst="triangle">
              <a:avLst/>
            </a:prstGeom>
            <a:solidFill>
              <a:srgbClr val="50A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等腰三角形 11"/>
            <p:cNvSpPr/>
            <p:nvPr/>
          </p:nvSpPr>
          <p:spPr>
            <a:xfrm rot="5400000">
              <a:off x="10102" y="4189"/>
              <a:ext cx="381" cy="315"/>
            </a:xfrm>
            <a:prstGeom prst="triangle">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4" name="组合 13"/>
          <p:cNvGrpSpPr/>
          <p:nvPr/>
        </p:nvGrpSpPr>
        <p:grpSpPr>
          <a:xfrm flipH="1">
            <a:off x="5428615" y="4632325"/>
            <a:ext cx="916305" cy="321310"/>
            <a:chOff x="9006" y="4030"/>
            <a:chExt cx="1443" cy="506"/>
          </a:xfrm>
        </p:grpSpPr>
        <p:sp>
          <p:nvSpPr>
            <p:cNvPr id="15" name="等腰三角形 14"/>
            <p:cNvSpPr/>
            <p:nvPr/>
          </p:nvSpPr>
          <p:spPr>
            <a:xfrm rot="5400000">
              <a:off x="8965" y="4071"/>
              <a:ext cx="506" cy="425"/>
            </a:xfrm>
            <a:prstGeom prst="triangle">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等腰三角形 15"/>
            <p:cNvSpPr/>
            <p:nvPr/>
          </p:nvSpPr>
          <p:spPr>
            <a:xfrm rot="5400000">
              <a:off x="9561" y="4105"/>
              <a:ext cx="443" cy="420"/>
            </a:xfrm>
            <a:prstGeom prst="triangle">
              <a:avLst/>
            </a:prstGeom>
            <a:solidFill>
              <a:srgbClr val="50A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等腰三角形 16"/>
            <p:cNvSpPr/>
            <p:nvPr/>
          </p:nvSpPr>
          <p:spPr>
            <a:xfrm rot="5400000">
              <a:off x="10102" y="4189"/>
              <a:ext cx="381" cy="315"/>
            </a:xfrm>
            <a:prstGeom prst="triangle">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8" name="图片 7"/>
          <p:cNvPicPr>
            <a:picLocks noChangeAspect="1"/>
          </p:cNvPicPr>
          <p:nvPr/>
        </p:nvPicPr>
        <p:blipFill>
          <a:blip r:embed="rId3"/>
          <a:stretch>
            <a:fillRect/>
          </a:stretch>
        </p:blipFill>
        <p:spPr>
          <a:xfrm>
            <a:off x="1466215" y="1493520"/>
            <a:ext cx="3890645" cy="2555875"/>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菱形 2"/>
          <p:cNvSpPr/>
          <p:nvPr>
            <p:custDataLst>
              <p:tags r:id="rId1"/>
            </p:custDataLst>
          </p:nvPr>
        </p:nvSpPr>
        <p:spPr>
          <a:xfrm>
            <a:off x="4912859" y="384748"/>
            <a:ext cx="3247452" cy="3247452"/>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A-图片 4"/>
          <p:cNvPicPr>
            <a:picLocks noChangeAspect="1"/>
          </p:cNvPicPr>
          <p:nvPr>
            <p:custDataLst>
              <p:tags r:id="rId2"/>
            </p:custDataLst>
          </p:nvPr>
        </p:nvPicPr>
        <p:blipFill>
          <a:blip r:embed="rId3" cstate="screen"/>
          <a:stretch>
            <a:fillRect/>
          </a:stretch>
        </p:blipFill>
        <p:spPr>
          <a:xfrm rot="19717713">
            <a:off x="3950348" y="583309"/>
            <a:ext cx="685862" cy="751331"/>
          </a:xfrm>
          <a:prstGeom prst="rect">
            <a:avLst/>
          </a:prstGeom>
        </p:spPr>
      </p:pic>
      <p:sp>
        <p:nvSpPr>
          <p:cNvPr id="6" name="PA-菱形 5"/>
          <p:cNvSpPr/>
          <p:nvPr>
            <p:custDataLst>
              <p:tags r:id="rId4"/>
            </p:custDataLst>
          </p:nvPr>
        </p:nvSpPr>
        <p:spPr>
          <a:xfrm>
            <a:off x="4650425" y="811908"/>
            <a:ext cx="901975" cy="901975"/>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菱形 6"/>
          <p:cNvSpPr/>
          <p:nvPr>
            <p:custDataLst>
              <p:tags r:id="rId5"/>
            </p:custDataLst>
          </p:nvPr>
        </p:nvSpPr>
        <p:spPr>
          <a:xfrm>
            <a:off x="6939210" y="674925"/>
            <a:ext cx="503363" cy="503363"/>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PA-菱形 7"/>
          <p:cNvSpPr/>
          <p:nvPr>
            <p:custDataLst>
              <p:tags r:id="rId6"/>
            </p:custDataLst>
          </p:nvPr>
        </p:nvSpPr>
        <p:spPr>
          <a:xfrm>
            <a:off x="5627105" y="3540211"/>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11"/>
          <p:cNvPicPr>
            <a:picLocks noChangeAspect="1"/>
          </p:cNvPicPr>
          <p:nvPr>
            <p:custDataLst>
              <p:tags r:id="rId7"/>
            </p:custDataLst>
          </p:nvPr>
        </p:nvPicPr>
        <p:blipFill>
          <a:blip r:embed="rId8" cstate="screen"/>
          <a:stretch>
            <a:fillRect/>
          </a:stretch>
        </p:blipFill>
        <p:spPr>
          <a:xfrm>
            <a:off x="11038997" y="5763714"/>
            <a:ext cx="959806" cy="1856467"/>
          </a:xfrm>
          <a:prstGeom prst="rect">
            <a:avLst/>
          </a:prstGeom>
        </p:spPr>
      </p:pic>
      <p:sp>
        <p:nvSpPr>
          <p:cNvPr id="13" name="PA-圆角矩形 1"/>
          <p:cNvSpPr/>
          <p:nvPr>
            <p:custDataLst>
              <p:tags r:id="rId9"/>
            </p:custDataLst>
          </p:nvPr>
        </p:nvSpPr>
        <p:spPr>
          <a:xfrm>
            <a:off x="3602707" y="4352892"/>
            <a:ext cx="4986585"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dirty="0">
                <a:solidFill>
                  <a:schemeClr val="tx1">
                    <a:lumMod val="65000"/>
                    <a:lumOff val="35000"/>
                  </a:schemeClr>
                </a:solidFill>
                <a:cs typeface="+mn-ea"/>
                <a:sym typeface="+mn-lt"/>
              </a:rPr>
              <a:t>证书查询</a:t>
            </a:r>
            <a:endParaRPr kumimoji="1" lang="zh-CN" altLang="en-US" sz="7200" dirty="0">
              <a:solidFill>
                <a:schemeClr val="tx1">
                  <a:lumMod val="65000"/>
                  <a:lumOff val="35000"/>
                </a:schemeClr>
              </a:solidFill>
              <a:cs typeface="+mn-ea"/>
              <a:sym typeface="+mn-lt"/>
            </a:endParaRPr>
          </a:p>
        </p:txBody>
      </p:sp>
      <p:sp>
        <p:nvSpPr>
          <p:cNvPr id="33" name="PA-菱形 32"/>
          <p:cNvSpPr/>
          <p:nvPr>
            <p:custDataLst>
              <p:tags r:id="rId10"/>
            </p:custDataLst>
          </p:nvPr>
        </p:nvSpPr>
        <p:spPr>
          <a:xfrm>
            <a:off x="3878005" y="384748"/>
            <a:ext cx="3247452" cy="3247452"/>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菱形 1"/>
          <p:cNvSpPr/>
          <p:nvPr>
            <p:custDataLst>
              <p:tags r:id="rId11"/>
            </p:custDataLst>
          </p:nvPr>
        </p:nvSpPr>
        <p:spPr>
          <a:xfrm>
            <a:off x="4472274" y="384748"/>
            <a:ext cx="3247452" cy="3247452"/>
          </a:xfrm>
          <a:prstGeom prst="diamond">
            <a:avLst/>
          </a:prstGeom>
          <a:blipFill dpi="0" rotWithShape="1">
            <a:blip r:embed="rId1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PA-图片 33"/>
          <p:cNvPicPr>
            <a:picLocks noChangeAspect="1"/>
          </p:cNvPicPr>
          <p:nvPr>
            <p:custDataLst>
              <p:tags r:id="rId13"/>
            </p:custDataLst>
          </p:nvPr>
        </p:nvPicPr>
        <p:blipFill>
          <a:blip r:embed="rId8" cstate="screen"/>
          <a:stretch>
            <a:fillRect/>
          </a:stretch>
        </p:blipFill>
        <p:spPr>
          <a:xfrm>
            <a:off x="180497" y="250054"/>
            <a:ext cx="959806" cy="1856467"/>
          </a:xfrm>
          <a:prstGeom prst="rect">
            <a:avLst/>
          </a:prstGeom>
        </p:spPr>
      </p:pic>
      <p:sp>
        <p:nvSpPr>
          <p:cNvPr id="38" name="PA-任意多边形 37"/>
          <p:cNvSpPr/>
          <p:nvPr>
            <p:custDataLst>
              <p:tags r:id="rId14"/>
            </p:custDataLst>
          </p:nvPr>
        </p:nvSpPr>
        <p:spPr>
          <a:xfrm>
            <a:off x="0" y="3743926"/>
            <a:ext cx="3088178" cy="3114075"/>
          </a:xfrm>
          <a:custGeom>
            <a:avLst/>
            <a:gdLst>
              <a:gd name="connsiteX0" fmla="*/ 0 w 3088178"/>
              <a:gd name="connsiteY0" fmla="*/ 0 h 3114075"/>
              <a:gd name="connsiteX1" fmla="*/ 3088178 w 3088178"/>
              <a:gd name="connsiteY1" fmla="*/ 3088178 h 3114075"/>
              <a:gd name="connsiteX2" fmla="*/ 3062281 w 3088178"/>
              <a:gd name="connsiteY2" fmla="*/ 3114075 h 3114075"/>
              <a:gd name="connsiteX3" fmla="*/ 0 w 3088178"/>
              <a:gd name="connsiteY3" fmla="*/ 3114075 h 3114075"/>
            </a:gdLst>
            <a:ahLst/>
            <a:cxnLst>
              <a:cxn ang="0">
                <a:pos x="connsiteX0" y="connsiteY0"/>
              </a:cxn>
              <a:cxn ang="0">
                <a:pos x="connsiteX1" y="connsiteY1"/>
              </a:cxn>
              <a:cxn ang="0">
                <a:pos x="connsiteX2" y="connsiteY2"/>
              </a:cxn>
              <a:cxn ang="0">
                <a:pos x="connsiteX3" y="connsiteY3"/>
              </a:cxn>
            </a:cxnLst>
            <a:rect l="l" t="t" r="r" b="b"/>
            <a:pathLst>
              <a:path w="3088178" h="3114075">
                <a:moveTo>
                  <a:pt x="0" y="0"/>
                </a:moveTo>
                <a:lnTo>
                  <a:pt x="3088178" y="3088178"/>
                </a:lnTo>
                <a:lnTo>
                  <a:pt x="3062281" y="3114075"/>
                </a:lnTo>
                <a:lnTo>
                  <a:pt x="0" y="3114075"/>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2" name="PA-任意多边形 41"/>
          <p:cNvSpPr/>
          <p:nvPr>
            <p:custDataLst>
              <p:tags r:id="rId15"/>
            </p:custDataLst>
          </p:nvPr>
        </p:nvSpPr>
        <p:spPr>
          <a:xfrm>
            <a:off x="10895512" y="1"/>
            <a:ext cx="1296488" cy="1500739"/>
          </a:xfrm>
          <a:custGeom>
            <a:avLst/>
            <a:gdLst>
              <a:gd name="connsiteX0" fmla="*/ 384748 w 1296488"/>
              <a:gd name="connsiteY0" fmla="*/ 0 h 1500739"/>
              <a:gd name="connsiteX1" fmla="*/ 1296488 w 1296488"/>
              <a:gd name="connsiteY1" fmla="*/ 0 h 1500739"/>
              <a:gd name="connsiteX2" fmla="*/ 1296488 w 1296488"/>
              <a:gd name="connsiteY2" fmla="*/ 1320242 h 1500739"/>
              <a:gd name="connsiteX3" fmla="*/ 1115991 w 1296488"/>
              <a:gd name="connsiteY3" fmla="*/ 1500739 h 1500739"/>
              <a:gd name="connsiteX4" fmla="*/ 0 w 1296488"/>
              <a:gd name="connsiteY4" fmla="*/ 384748 h 15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488" h="1500739">
                <a:moveTo>
                  <a:pt x="384748" y="0"/>
                </a:moveTo>
                <a:lnTo>
                  <a:pt x="1296488" y="0"/>
                </a:lnTo>
                <a:lnTo>
                  <a:pt x="1296488" y="1320242"/>
                </a:lnTo>
                <a:lnTo>
                  <a:pt x="1115991" y="1500739"/>
                </a:lnTo>
                <a:lnTo>
                  <a:pt x="0" y="384748"/>
                </a:lnTo>
                <a:close/>
              </a:path>
            </a:pathLst>
          </a:cu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PA-菱形 35"/>
          <p:cNvSpPr/>
          <p:nvPr>
            <p:custDataLst>
              <p:tags r:id="rId16"/>
            </p:custDataLst>
          </p:nvPr>
        </p:nvSpPr>
        <p:spPr>
          <a:xfrm>
            <a:off x="4472274" y="669228"/>
            <a:ext cx="3247452" cy="3247452"/>
          </a:xfrm>
          <a:prstGeom prst="diamond">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43"/>
          <p:cNvSpPr txBox="1"/>
          <p:nvPr>
            <p:custDataLst>
              <p:tags r:id="rId17"/>
            </p:custDataLst>
          </p:nvPr>
        </p:nvSpPr>
        <p:spPr>
          <a:xfrm>
            <a:off x="-21975" y="4777960"/>
            <a:ext cx="1780438" cy="1825660"/>
          </a:xfrm>
          <a:prstGeom prst="rect">
            <a:avLst/>
          </a:prstGeom>
          <a:noFill/>
        </p:spPr>
        <p:txBody>
          <a:bodyPr wrap="square" lIns="91408" tIns="45704" rIns="91408" bIns="45704" rtlCol="0">
            <a:spAutoFit/>
          </a:bodyPr>
          <a:lstStyle/>
          <a:p>
            <a:pPr algn="ctr">
              <a:lnSpc>
                <a:spcPct val="130000"/>
              </a:lnSpc>
            </a:pPr>
            <a:r>
              <a:rPr lang="en-US" altLang="zh-CN" sz="9600" dirty="0">
                <a:solidFill>
                  <a:schemeClr val="bg1"/>
                </a:solidFill>
                <a:cs typeface="+mn-ea"/>
                <a:sym typeface="+mn-lt"/>
              </a:rPr>
              <a:t>04</a:t>
            </a:r>
            <a:endParaRPr lang="en-US" altLang="zh-CN" sz="9600" dirty="0">
              <a:solidFill>
                <a:schemeClr val="bg1"/>
              </a:solidFill>
              <a:cs typeface="+mn-ea"/>
              <a:sym typeface="+mn-lt"/>
            </a:endParaRPr>
          </a:p>
        </p:txBody>
      </p:sp>
      <p:sp>
        <p:nvSpPr>
          <p:cNvPr id="37" name="PA-文本框 42"/>
          <p:cNvSpPr txBox="1"/>
          <p:nvPr>
            <p:custDataLst>
              <p:tags r:id="rId18"/>
            </p:custDataLst>
          </p:nvPr>
        </p:nvSpPr>
        <p:spPr>
          <a:xfrm>
            <a:off x="3990411" y="5014140"/>
            <a:ext cx="4211177" cy="669895"/>
          </a:xfrm>
          <a:prstGeom prst="rect">
            <a:avLst/>
          </a:prstGeom>
          <a:noFill/>
        </p:spPr>
        <p:txBody>
          <a:bodyPr wrap="square" lIns="91408" tIns="45704" rIns="91408" bIns="45704" rtlCol="0">
            <a:spAutoFit/>
          </a:bodyPr>
          <a:lstStyle/>
          <a:p>
            <a:pPr algn="dist">
              <a:lnSpc>
                <a:spcPct val="130000"/>
              </a:lnSpc>
            </a:pPr>
            <a:r>
              <a:rPr lang="en-US" altLang="zh-CN" sz="3200" dirty="0">
                <a:solidFill>
                  <a:schemeClr val="tx1">
                    <a:lumMod val="50000"/>
                    <a:lumOff val="50000"/>
                  </a:schemeClr>
                </a:solidFill>
                <a:cs typeface="+mn-ea"/>
                <a:sym typeface="+mn-lt"/>
              </a:rPr>
              <a:t>PART FOUR</a:t>
            </a:r>
            <a:endParaRPr lang="en-US" altLang="zh-CN" sz="3200" dirty="0">
              <a:solidFill>
                <a:schemeClr val="tx1">
                  <a:lumMod val="50000"/>
                  <a:lumOff val="50000"/>
                </a:schemeClr>
              </a:solidFill>
              <a:cs typeface="+mn-ea"/>
              <a:sym typeface="+mn-lt"/>
            </a:endParaRPr>
          </a:p>
        </p:txBody>
      </p:sp>
      <p:cxnSp>
        <p:nvCxnSpPr>
          <p:cNvPr id="18" name="PA-直接连接符 17"/>
          <p:cNvCxnSpPr/>
          <p:nvPr>
            <p:custDataLst>
              <p:tags r:id="rId19"/>
            </p:custDataLst>
          </p:nvPr>
        </p:nvCxnSpPr>
        <p:spPr>
          <a:xfrm>
            <a:off x="319604" y="6481208"/>
            <a:ext cx="1097280" cy="0"/>
          </a:xfrm>
          <a:prstGeom prst="line">
            <a:avLst/>
          </a:prstGeom>
          <a:ln w="3175">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5340139" y="443925"/>
            <a:ext cx="1960880" cy="583565"/>
          </a:xfrm>
          <a:prstGeom prst="rect">
            <a:avLst/>
          </a:prstGeom>
        </p:spPr>
        <p:txBody>
          <a:bodyPr wrap="none">
            <a:spAutoFit/>
          </a:bodyPr>
          <a:p>
            <a:pPr lvl="0" algn="l">
              <a:buClrTx/>
              <a:buSzTx/>
              <a:buFontTx/>
            </a:pPr>
            <a:r>
              <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rPr>
              <a:t>证书样式</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96130" y="1934897"/>
            <a:ext cx="2722880" cy="706755"/>
          </a:xfrm>
          <a:prstGeom prst="rect">
            <a:avLst/>
          </a:prstGeom>
        </p:spPr>
        <p:txBody>
          <a:bodyPr wrap="none">
            <a:spAutoFit/>
          </a:bodyPr>
          <a:p>
            <a:r>
              <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rPr>
              <a:t>人社部能建中心</a:t>
            </a:r>
            <a:endPar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endParaRPr>
          </a:p>
          <a:p>
            <a:r>
              <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rPr>
              <a:t>医疗陪诊顾问培训证书</a:t>
            </a:r>
            <a:endPar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endParaRPr>
          </a:p>
        </p:txBody>
      </p:sp>
      <p:sp>
        <p:nvSpPr>
          <p:cNvPr id="12" name="矩形 11"/>
          <p:cNvSpPr/>
          <p:nvPr/>
        </p:nvSpPr>
        <p:spPr>
          <a:xfrm>
            <a:off x="7096125" y="3048000"/>
            <a:ext cx="4275455" cy="1938020"/>
          </a:xfrm>
          <a:prstGeom prst="rect">
            <a:avLst/>
          </a:prstGeom>
        </p:spPr>
        <p:txBody>
          <a:bodyPr wrap="square">
            <a:spAutoFit/>
          </a:bodyPr>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培训方向：</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医疗陪诊顾问   </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证书颁发部门：</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人力资源和社会保障部社会保障能力建设中心</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6" name="组合 45"/>
          <p:cNvGrpSpPr/>
          <p:nvPr/>
        </p:nvGrpSpPr>
        <p:grpSpPr>
          <a:xfrm>
            <a:off x="6124575" y="3042285"/>
            <a:ext cx="804545" cy="826135"/>
            <a:chOff x="3093811" y="2203450"/>
            <a:chExt cx="1308100" cy="1308100"/>
          </a:xfrm>
        </p:grpSpPr>
        <p:sp>
          <p:nvSpPr>
            <p:cNvPr id="47" name="椭圆 3"/>
            <p:cNvSpPr>
              <a:spLocks noChangeArrowheads="1"/>
            </p:cNvSpPr>
            <p:nvPr/>
          </p:nvSpPr>
          <p:spPr bwMode="auto">
            <a:xfrm>
              <a:off x="3093811" y="2203450"/>
              <a:ext cx="1308100" cy="1308100"/>
            </a:xfrm>
            <a:prstGeom prst="ellipse">
              <a:avLst/>
            </a:prstGeom>
            <a:solidFill>
              <a:srgbClr val="4594FF"/>
            </a:solidFill>
            <a:ln>
              <a:noFill/>
            </a:ln>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48" name="组合 47"/>
            <p:cNvGrpSpPr/>
            <p:nvPr/>
          </p:nvGrpSpPr>
          <p:grpSpPr>
            <a:xfrm>
              <a:off x="3468763" y="2564842"/>
              <a:ext cx="514830" cy="502050"/>
              <a:chOff x="-2960532" y="3762403"/>
              <a:chExt cx="514830" cy="502050"/>
            </a:xfrm>
          </p:grpSpPr>
          <p:sp>
            <p:nvSpPr>
              <p:cNvPr id="49" name="Freeform 34"/>
              <p:cNvSpPr/>
              <p:nvPr/>
            </p:nvSpPr>
            <p:spPr bwMode="auto">
              <a:xfrm>
                <a:off x="-2816763" y="3924885"/>
                <a:ext cx="226835" cy="227292"/>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0" name="Freeform 35"/>
              <p:cNvSpPr>
                <a:spLocks noEditPoints="1"/>
              </p:cNvSpPr>
              <p:nvPr/>
            </p:nvSpPr>
            <p:spPr bwMode="auto">
              <a:xfrm>
                <a:off x="-2960532" y="3762403"/>
                <a:ext cx="514830" cy="5020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sp>
        <p:nvSpPr>
          <p:cNvPr id="21" name="PA-MH_Other_11"/>
          <p:cNvSpPr>
            <a:spLocks noChangeAspect="1"/>
          </p:cNvSpPr>
          <p:nvPr>
            <p:custDataLst>
              <p:tags r:id="rId1"/>
            </p:custDataLst>
          </p:nvPr>
        </p:nvSpPr>
        <p:spPr bwMode="auto">
          <a:xfrm>
            <a:off x="6223635" y="1934845"/>
            <a:ext cx="620395" cy="61277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3D8CE3"/>
          </a:solidFill>
          <a:ln>
            <a:noFill/>
          </a:ln>
        </p:spPr>
        <p:txBody>
          <a:bodyPr anchor="ctr">
            <a:scene3d>
              <a:camera prst="orthographicFront"/>
              <a:lightRig rig="threePt" dir="t"/>
            </a:scene3d>
            <a:sp3d>
              <a:contourClr>
                <a:srgbClr val="FFFFFF"/>
              </a:contourClr>
            </a:sp3d>
          </a:bodyPr>
          <a:p>
            <a:pPr algn="ctr">
              <a:defRPr/>
            </a:pPr>
            <a:endParaRPr lang="zh-CN" altLang="en-US" sz="2400" dirty="0">
              <a:solidFill>
                <a:schemeClr val="accent1"/>
              </a:solidFill>
              <a:cs typeface="+mn-ea"/>
              <a:sym typeface="+mn-lt"/>
            </a:endParaRPr>
          </a:p>
        </p:txBody>
      </p:sp>
      <p:grpSp>
        <p:nvGrpSpPr>
          <p:cNvPr id="113" name="组合 112"/>
          <p:cNvGrpSpPr/>
          <p:nvPr/>
        </p:nvGrpSpPr>
        <p:grpSpPr>
          <a:xfrm>
            <a:off x="6214110" y="4217035"/>
            <a:ext cx="832485" cy="828040"/>
            <a:chOff x="3507170" y="4576682"/>
            <a:chExt cx="863761" cy="858832"/>
          </a:xfrm>
        </p:grpSpPr>
        <p:sp>
          <p:nvSpPr>
            <p:cNvPr id="114" name="Oval 5"/>
            <p:cNvSpPr/>
            <p:nvPr/>
          </p:nvSpPr>
          <p:spPr>
            <a:xfrm rot="18199285">
              <a:off x="3509635" y="4574217"/>
              <a:ext cx="858832" cy="863761"/>
            </a:xfrm>
            <a:prstGeom prst="ellipse">
              <a:avLst/>
            </a:prstGeom>
            <a:solidFill>
              <a:srgbClr val="70A8F6"/>
            </a:solidFill>
            <a:ln w="28575" cap="flat" cmpd="sng" algn="ctr">
              <a:noFill/>
              <a:prstDash val="solid"/>
              <a:miter lim="800000"/>
            </a:ln>
            <a:effectLst/>
          </p:spPr>
          <p:txBody>
            <a:bodyPr rtlCol="0" anchor="ctr"/>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8800" b="0" i="0" u="none" strike="noStrike" kern="0" cap="none" spc="0" normalizeH="0" baseline="0" noProof="0" smtClean="0">
                <a:ln>
                  <a:noFill/>
                </a:ln>
                <a:solidFill>
                  <a:srgbClr val="FFFFFF"/>
                </a:solidFill>
                <a:effectLst/>
                <a:uLnTx/>
                <a:uFillTx/>
                <a:latin typeface="Calibri" panose="020F0502020204030204"/>
                <a:ea typeface="宋体" panose="02010600030101010101" pitchFamily="2" charset="-122"/>
                <a:cs typeface="+mn-cs"/>
              </a:endParaRPr>
            </a:p>
          </p:txBody>
        </p:sp>
        <p:grpSp>
          <p:nvGrpSpPr>
            <p:cNvPr id="115" name="Group 14"/>
            <p:cNvGrpSpPr/>
            <p:nvPr/>
          </p:nvGrpSpPr>
          <p:grpSpPr>
            <a:xfrm>
              <a:off x="3700768" y="4737335"/>
              <a:ext cx="476566" cy="537524"/>
              <a:chOff x="5513440" y="1766202"/>
              <a:chExt cx="429274" cy="484183"/>
            </a:xfrm>
            <a:solidFill>
              <a:srgbClr val="FFFFFF"/>
            </a:solidFill>
          </p:grpSpPr>
          <p:sp>
            <p:nvSpPr>
              <p:cNvPr id="116"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117"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118"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grpSp>
      <p:pic>
        <p:nvPicPr>
          <p:cNvPr id="3" name="图片 2"/>
          <p:cNvPicPr>
            <a:picLocks noChangeAspect="1"/>
          </p:cNvPicPr>
          <p:nvPr/>
        </p:nvPicPr>
        <p:blipFill>
          <a:blip r:embed="rId2"/>
          <a:stretch>
            <a:fillRect/>
          </a:stretch>
        </p:blipFill>
        <p:spPr>
          <a:xfrm>
            <a:off x="1518285" y="1080135"/>
            <a:ext cx="3540125" cy="2588895"/>
          </a:xfrm>
          <a:prstGeom prst="rect">
            <a:avLst/>
          </a:prstGeom>
        </p:spPr>
      </p:pic>
      <p:pic>
        <p:nvPicPr>
          <p:cNvPr id="2" name="图片 1"/>
          <p:cNvPicPr>
            <a:picLocks noChangeAspect="1"/>
          </p:cNvPicPr>
          <p:nvPr/>
        </p:nvPicPr>
        <p:blipFill>
          <a:blip r:embed="rId3"/>
          <a:stretch>
            <a:fillRect/>
          </a:stretch>
        </p:blipFill>
        <p:spPr>
          <a:xfrm>
            <a:off x="1518285" y="3801745"/>
            <a:ext cx="3585845" cy="2602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8"/>
          <p:cNvSpPr>
            <a:spLocks noChangeShapeType="1"/>
          </p:cNvSpPr>
          <p:nvPr>
            <p:custDataLst>
              <p:tags r:id="rId1"/>
            </p:custDataLst>
          </p:nvPr>
        </p:nvSpPr>
        <p:spPr bwMode="auto">
          <a:xfrm>
            <a:off x="1038225" y="3657600"/>
            <a:ext cx="10115550" cy="0"/>
          </a:xfrm>
          <a:prstGeom prst="line">
            <a:avLst/>
          </a:prstGeom>
          <a:noFill/>
          <a:ln w="28575" cap="flat" cmpd="sng">
            <a:solidFill>
              <a:srgbClr val="4594FF"/>
            </a:solidFill>
            <a:prstDash val="sysDash"/>
            <a:bevel/>
          </a:ln>
          <a:extLst>
            <a:ext uri="{909E8E84-426E-40DD-AFC4-6F175D3DCCD1}">
              <a14:hiddenFill xmlns:a14="http://schemas.microsoft.com/office/drawing/2010/main">
                <a:noFill/>
              </a14:hiddenFill>
            </a:ext>
          </a:extLst>
        </p:spPr>
        <p:txBody>
          <a:bodyPr/>
          <a:lstStyle/>
          <a:p>
            <a:endParaRPr lang="zh-CN" altLang="en-US"/>
          </a:p>
        </p:txBody>
      </p:sp>
      <p:grpSp>
        <p:nvGrpSpPr>
          <p:cNvPr id="3" name="组合 2"/>
          <p:cNvGrpSpPr/>
          <p:nvPr>
            <p:custDataLst>
              <p:tags r:id="rId2"/>
            </p:custDataLst>
          </p:nvPr>
        </p:nvGrpSpPr>
        <p:grpSpPr>
          <a:xfrm>
            <a:off x="1430338" y="3487738"/>
            <a:ext cx="2164848" cy="2150745"/>
            <a:chOff x="1430338" y="3487738"/>
            <a:chExt cx="2164848" cy="2150745"/>
          </a:xfrm>
        </p:grpSpPr>
        <p:sp>
          <p:nvSpPr>
            <p:cNvPr id="4" name="矩形 23"/>
            <p:cNvSpPr>
              <a:spLocks noChangeArrowheads="1"/>
            </p:cNvSpPr>
            <p:nvPr>
              <p:custDataLst>
                <p:tags r:id="rId3"/>
              </p:custDataLst>
            </p:nvPr>
          </p:nvSpPr>
          <p:spPr bwMode="auto">
            <a:xfrm>
              <a:off x="1446213" y="4000500"/>
              <a:ext cx="2101850" cy="598488"/>
            </a:xfrm>
            <a:prstGeom prst="rect">
              <a:avLst/>
            </a:prstGeom>
            <a:solidFill>
              <a:srgbClr val="4594FF"/>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24"/>
            <p:cNvSpPr>
              <a:spLocks noChangeArrowheads="1"/>
            </p:cNvSpPr>
            <p:nvPr>
              <p:custDataLst>
                <p:tags r:id="rId4"/>
              </p:custDataLst>
            </p:nvPr>
          </p:nvSpPr>
          <p:spPr bwMode="auto">
            <a:xfrm>
              <a:off x="1657166" y="4129509"/>
              <a:ext cx="1938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01</a:t>
              </a:r>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登录查询官网</a:t>
              </a:r>
              <a:endPar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 name="椭圆 39"/>
            <p:cNvSpPr>
              <a:spLocks noChangeArrowheads="1"/>
            </p:cNvSpPr>
            <p:nvPr>
              <p:custDataLst>
                <p:tags r:id="rId5"/>
              </p:custDataLst>
            </p:nvPr>
          </p:nvSpPr>
          <p:spPr bwMode="auto">
            <a:xfrm flipV="1">
              <a:off x="2339975" y="3487738"/>
              <a:ext cx="280988" cy="280987"/>
            </a:xfrm>
            <a:prstGeom prst="ellipse">
              <a:avLst/>
            </a:prstGeom>
            <a:solidFill>
              <a:schemeClr val="bg1"/>
            </a:solidFill>
            <a:ln w="76200" cap="flat" cmpd="sng">
              <a:solidFill>
                <a:srgbClr val="4594FF"/>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Rectangle 7"/>
            <p:cNvSpPr/>
            <p:nvPr>
              <p:custDataLst>
                <p:tags r:id="rId6"/>
              </p:custDataLst>
            </p:nvPr>
          </p:nvSpPr>
          <p:spPr bwMode="auto">
            <a:xfrm>
              <a:off x="1430338" y="4764088"/>
              <a:ext cx="210185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a:t>登录人社部教育培训网官网</a:t>
              </a:r>
              <a:r>
                <a:rPr lang="zh-CN" altLang="en-US" sz="1200">
                  <a:solidFill>
                    <a:srgbClr val="4594FF"/>
                  </a:solidFill>
                </a:rPr>
                <a:t>http://edu.mohrss.gov.cn/首页</a:t>
              </a:r>
              <a:r>
                <a:rPr lang="zh-CN" altLang="en-US" sz="1200">
                  <a:solidFill>
                    <a:schemeClr val="tx1"/>
                  </a:solidFill>
                </a:rPr>
                <a:t>右侧找到</a:t>
              </a:r>
              <a:r>
                <a:rPr lang="en-US" altLang="zh-CN" sz="1200" b="1">
                  <a:solidFill>
                    <a:srgbClr val="4594FF"/>
                  </a:solidFill>
                </a:rPr>
                <a:t>“</a:t>
              </a:r>
              <a:r>
                <a:rPr lang="zh-CN" altLang="en-US" sz="1200" b="1">
                  <a:solidFill>
                    <a:srgbClr val="4594FF"/>
                  </a:solidFill>
                </a:rPr>
                <a:t>证书查询</a:t>
              </a:r>
              <a:r>
                <a:rPr lang="en-US" altLang="zh-CN" sz="1200" b="1">
                  <a:solidFill>
                    <a:srgbClr val="4594FF"/>
                  </a:solidFill>
                </a:rPr>
                <a:t>”</a:t>
              </a:r>
              <a:endParaRPr lang="zh-CN" altLang="en-US" sz="1200" b="1">
                <a:solidFill>
                  <a:srgbClr val="4594FF"/>
                </a:solidFill>
              </a:endParaRPr>
            </a:p>
          </p:txBody>
        </p:sp>
      </p:grpSp>
      <p:grpSp>
        <p:nvGrpSpPr>
          <p:cNvPr id="11" name="组合 10"/>
          <p:cNvGrpSpPr/>
          <p:nvPr>
            <p:custDataLst>
              <p:tags r:id="rId7"/>
            </p:custDataLst>
          </p:nvPr>
        </p:nvGrpSpPr>
        <p:grpSpPr>
          <a:xfrm>
            <a:off x="5117556" y="3513138"/>
            <a:ext cx="2102394" cy="2115314"/>
            <a:chOff x="5117556" y="3513138"/>
            <a:chExt cx="2102394" cy="2115314"/>
          </a:xfrm>
        </p:grpSpPr>
        <p:sp>
          <p:nvSpPr>
            <p:cNvPr id="12" name="矩形 25"/>
            <p:cNvSpPr>
              <a:spLocks noChangeArrowheads="1"/>
            </p:cNvSpPr>
            <p:nvPr>
              <p:custDataLst>
                <p:tags r:id="rId8"/>
              </p:custDataLst>
            </p:nvPr>
          </p:nvSpPr>
          <p:spPr bwMode="auto">
            <a:xfrm>
              <a:off x="5118100" y="4000500"/>
              <a:ext cx="2101850" cy="598488"/>
            </a:xfrm>
            <a:prstGeom prst="rect">
              <a:avLst/>
            </a:prstGeom>
            <a:solidFill>
              <a:srgbClr val="4594FF"/>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椭圆 40"/>
            <p:cNvSpPr>
              <a:spLocks noChangeArrowheads="1"/>
            </p:cNvSpPr>
            <p:nvPr>
              <p:custDataLst>
                <p:tags r:id="rId9"/>
              </p:custDataLst>
            </p:nvPr>
          </p:nvSpPr>
          <p:spPr bwMode="auto">
            <a:xfrm flipV="1">
              <a:off x="5961063" y="3513138"/>
              <a:ext cx="280987" cy="280987"/>
            </a:xfrm>
            <a:prstGeom prst="ellipse">
              <a:avLst/>
            </a:prstGeom>
            <a:solidFill>
              <a:schemeClr val="bg1"/>
            </a:solidFill>
            <a:ln w="76200" cap="flat" cmpd="sng">
              <a:solidFill>
                <a:srgbClr val="4594FF"/>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文本框 24"/>
            <p:cNvSpPr>
              <a:spLocks noChangeArrowheads="1"/>
            </p:cNvSpPr>
            <p:nvPr>
              <p:custDataLst>
                <p:tags r:id="rId10"/>
              </p:custDataLst>
            </p:nvPr>
          </p:nvSpPr>
          <p:spPr bwMode="auto">
            <a:xfrm>
              <a:off x="5200239" y="4129509"/>
              <a:ext cx="1938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02</a:t>
              </a:r>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进入查询页面</a:t>
              </a:r>
              <a:endPar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6" name="Rectangle 7"/>
            <p:cNvSpPr/>
            <p:nvPr>
              <p:custDataLst>
                <p:tags r:id="rId11"/>
              </p:custDataLst>
            </p:nvPr>
          </p:nvSpPr>
          <p:spPr bwMode="auto">
            <a:xfrm>
              <a:off x="5117556"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输入</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姓名</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证件号</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证件编号</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验证码</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，点击</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查询</a:t>
              </a:r>
              <a:endPar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9" name="组合 18"/>
          <p:cNvGrpSpPr/>
          <p:nvPr>
            <p:custDataLst>
              <p:tags r:id="rId12"/>
            </p:custDataLst>
          </p:nvPr>
        </p:nvGrpSpPr>
        <p:grpSpPr>
          <a:xfrm>
            <a:off x="8775700" y="3511550"/>
            <a:ext cx="2110854" cy="2126390"/>
            <a:chOff x="8775700" y="3511550"/>
            <a:chExt cx="2110854" cy="2126390"/>
          </a:xfrm>
        </p:grpSpPr>
        <p:sp>
          <p:nvSpPr>
            <p:cNvPr id="20" name="矩形 27"/>
            <p:cNvSpPr>
              <a:spLocks noChangeArrowheads="1"/>
            </p:cNvSpPr>
            <p:nvPr>
              <p:custDataLst>
                <p:tags r:id="rId13"/>
              </p:custDataLst>
            </p:nvPr>
          </p:nvSpPr>
          <p:spPr bwMode="auto">
            <a:xfrm>
              <a:off x="8775700" y="4000500"/>
              <a:ext cx="2101850" cy="598488"/>
            </a:xfrm>
            <a:prstGeom prst="rect">
              <a:avLst/>
            </a:prstGeom>
            <a:solidFill>
              <a:srgbClr val="4594FF"/>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椭圆 41"/>
            <p:cNvSpPr>
              <a:spLocks noChangeArrowheads="1"/>
            </p:cNvSpPr>
            <p:nvPr>
              <p:custDataLst>
                <p:tags r:id="rId14"/>
              </p:custDataLst>
            </p:nvPr>
          </p:nvSpPr>
          <p:spPr bwMode="auto">
            <a:xfrm flipV="1">
              <a:off x="9564688" y="3511550"/>
              <a:ext cx="280987" cy="282575"/>
            </a:xfrm>
            <a:prstGeom prst="ellipse">
              <a:avLst/>
            </a:prstGeom>
            <a:solidFill>
              <a:schemeClr val="bg1"/>
            </a:solidFill>
            <a:ln w="76200" cap="flat" cmpd="sng">
              <a:solidFill>
                <a:srgbClr val="4594FF"/>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文本框 24"/>
            <p:cNvSpPr>
              <a:spLocks noChangeArrowheads="1"/>
            </p:cNvSpPr>
            <p:nvPr>
              <p:custDataLst>
                <p:tags r:id="rId15"/>
              </p:custDataLst>
            </p:nvPr>
          </p:nvSpPr>
          <p:spPr bwMode="auto">
            <a:xfrm>
              <a:off x="8866752" y="4129472"/>
              <a:ext cx="1938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03</a:t>
              </a:r>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输入信息查询</a:t>
              </a:r>
              <a:endPar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4" name="Rectangle 7"/>
            <p:cNvSpPr/>
            <p:nvPr>
              <p:custDataLst>
                <p:tags r:id="rId16"/>
              </p:custDataLst>
            </p:nvPr>
          </p:nvSpPr>
          <p:spPr bwMode="auto">
            <a:xfrm>
              <a:off x="8784704" y="4773844"/>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输入</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查询信息后</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，即可</a:t>
              </a: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自行查询证书，显示查询结果。</a:t>
              </a:r>
              <a:endPar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56" name="矩形 55"/>
          <p:cNvSpPr/>
          <p:nvPr/>
        </p:nvSpPr>
        <p:spPr>
          <a:xfrm>
            <a:off x="4993429" y="271205"/>
            <a:ext cx="1960880" cy="583565"/>
          </a:xfrm>
          <a:prstGeom prst="rect">
            <a:avLst/>
          </a:prstGeom>
        </p:spPr>
        <p:txBody>
          <a:bodyPr wrap="none">
            <a:spAutoFit/>
          </a:bodyPr>
          <a:p>
            <a:pPr lvl="0" algn="l">
              <a:buClrTx/>
              <a:buSzTx/>
              <a:buFontTx/>
            </a:pPr>
            <a:r>
              <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rPr>
              <a:t>证书查询</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endParaRPr>
          </a:p>
        </p:txBody>
      </p:sp>
      <p:grpSp>
        <p:nvGrpSpPr>
          <p:cNvPr id="34" name="组合 33"/>
          <p:cNvGrpSpPr/>
          <p:nvPr/>
        </p:nvGrpSpPr>
        <p:grpSpPr>
          <a:xfrm>
            <a:off x="1834515" y="1200150"/>
            <a:ext cx="3542665" cy="1985010"/>
            <a:chOff x="7389" y="2211"/>
            <a:chExt cx="5849" cy="3394"/>
          </a:xfrm>
        </p:grpSpPr>
        <p:pic>
          <p:nvPicPr>
            <p:cNvPr id="30" name="图片 2"/>
            <p:cNvPicPr>
              <a:picLocks noChangeAspect="1"/>
            </p:cNvPicPr>
            <p:nvPr/>
          </p:nvPicPr>
          <p:blipFill>
            <a:blip r:embed="rId17"/>
            <a:stretch>
              <a:fillRect/>
            </a:stretch>
          </p:blipFill>
          <p:spPr>
            <a:xfrm>
              <a:off x="7389" y="2211"/>
              <a:ext cx="5421" cy="2955"/>
            </a:xfrm>
            <a:prstGeom prst="rect">
              <a:avLst/>
            </a:prstGeom>
            <a:noFill/>
            <a:ln>
              <a:noFill/>
            </a:ln>
          </p:spPr>
        </p:pic>
        <p:pic>
          <p:nvPicPr>
            <p:cNvPr id="33" name="图片 2"/>
            <p:cNvPicPr>
              <a:picLocks noChangeAspect="1"/>
            </p:cNvPicPr>
            <p:nvPr/>
          </p:nvPicPr>
          <p:blipFill>
            <a:blip r:embed="rId17"/>
            <a:srcRect l="78141" t="90998"/>
            <a:stretch>
              <a:fillRect/>
            </a:stretch>
          </p:blipFill>
          <p:spPr>
            <a:xfrm>
              <a:off x="10308" y="4947"/>
              <a:ext cx="2931" cy="658"/>
            </a:xfrm>
            <a:prstGeom prst="rect">
              <a:avLst/>
            </a:prstGeom>
            <a:noFill/>
            <a:ln>
              <a:noFill/>
            </a:ln>
          </p:spPr>
        </p:pic>
      </p:grpSp>
      <p:grpSp>
        <p:nvGrpSpPr>
          <p:cNvPr id="36" name="组合 35"/>
          <p:cNvGrpSpPr/>
          <p:nvPr/>
        </p:nvGrpSpPr>
        <p:grpSpPr>
          <a:xfrm>
            <a:off x="6172200" y="1189355"/>
            <a:ext cx="2816860" cy="2117090"/>
            <a:chOff x="12956" y="2361"/>
            <a:chExt cx="4217" cy="3132"/>
          </a:xfrm>
        </p:grpSpPr>
        <p:pic>
          <p:nvPicPr>
            <p:cNvPr id="29" name="图片 28"/>
            <p:cNvPicPr>
              <a:picLocks noChangeAspect="1"/>
            </p:cNvPicPr>
            <p:nvPr/>
          </p:nvPicPr>
          <p:blipFill>
            <a:blip r:embed="rId18"/>
            <a:srcRect l="9857" t="9290" r="15058" b="26861"/>
            <a:stretch>
              <a:fillRect/>
            </a:stretch>
          </p:blipFill>
          <p:spPr>
            <a:xfrm>
              <a:off x="13396" y="2361"/>
              <a:ext cx="3777" cy="2079"/>
            </a:xfrm>
            <a:prstGeom prst="rect">
              <a:avLst/>
            </a:prstGeom>
          </p:spPr>
        </p:pic>
        <p:pic>
          <p:nvPicPr>
            <p:cNvPr id="35" name="图片 34"/>
            <p:cNvPicPr>
              <a:picLocks noChangeAspect="1"/>
            </p:cNvPicPr>
            <p:nvPr/>
          </p:nvPicPr>
          <p:blipFill>
            <a:blip r:embed="rId18"/>
            <a:srcRect l="8399" t="30360" r="74672" b="39023"/>
            <a:stretch>
              <a:fillRect/>
            </a:stretch>
          </p:blipFill>
          <p:spPr>
            <a:xfrm>
              <a:off x="12956" y="3308"/>
              <a:ext cx="1962" cy="21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图片 28"/>
          <p:cNvPicPr>
            <a:picLocks noChangeAspect="1"/>
          </p:cNvPicPr>
          <p:nvPr>
            <p:custDataLst>
              <p:tags r:id="rId1"/>
            </p:custDataLst>
          </p:nvPr>
        </p:nvPicPr>
        <p:blipFill>
          <a:blip r:embed="rId2" cstate="screen"/>
          <a:stretch>
            <a:fillRect/>
          </a:stretch>
        </p:blipFill>
        <p:spPr>
          <a:xfrm>
            <a:off x="112347" y="979541"/>
            <a:ext cx="1153845" cy="2231780"/>
          </a:xfrm>
          <a:prstGeom prst="rect">
            <a:avLst/>
          </a:prstGeom>
        </p:spPr>
      </p:pic>
      <p:pic>
        <p:nvPicPr>
          <p:cNvPr id="12" name="PA-图片 11"/>
          <p:cNvPicPr>
            <a:picLocks noChangeAspect="1"/>
          </p:cNvPicPr>
          <p:nvPr>
            <p:custDataLst>
              <p:tags r:id="rId3"/>
            </p:custDataLst>
          </p:nvPr>
        </p:nvPicPr>
        <p:blipFill>
          <a:blip r:embed="rId4" cstate="screen"/>
          <a:stretch>
            <a:fillRect/>
          </a:stretch>
        </p:blipFill>
        <p:spPr>
          <a:xfrm>
            <a:off x="5756071" y="4648394"/>
            <a:ext cx="1772816" cy="3429000"/>
          </a:xfrm>
          <a:prstGeom prst="rect">
            <a:avLst/>
          </a:prstGeom>
        </p:spPr>
      </p:pic>
      <p:pic>
        <p:nvPicPr>
          <p:cNvPr id="13" name="PA-图片 12"/>
          <p:cNvPicPr>
            <a:picLocks noChangeAspect="1"/>
          </p:cNvPicPr>
          <p:nvPr>
            <p:custDataLst>
              <p:tags r:id="rId5"/>
            </p:custDataLst>
          </p:nvPr>
        </p:nvPicPr>
        <p:blipFill>
          <a:blip r:embed="rId4" cstate="screen"/>
          <a:stretch>
            <a:fillRect/>
          </a:stretch>
        </p:blipFill>
        <p:spPr>
          <a:xfrm>
            <a:off x="10074780" y="357260"/>
            <a:ext cx="1772816" cy="3429000"/>
          </a:xfrm>
          <a:prstGeom prst="rect">
            <a:avLst/>
          </a:prstGeom>
        </p:spPr>
      </p:pic>
      <p:pic>
        <p:nvPicPr>
          <p:cNvPr id="15" name="PA-图片 14"/>
          <p:cNvPicPr>
            <a:picLocks noChangeAspect="1"/>
          </p:cNvPicPr>
          <p:nvPr>
            <p:custDataLst>
              <p:tags r:id="rId6"/>
            </p:custDataLst>
          </p:nvPr>
        </p:nvPicPr>
        <p:blipFill>
          <a:blip r:embed="rId7" cstate="screen"/>
          <a:stretch>
            <a:fillRect/>
          </a:stretch>
        </p:blipFill>
        <p:spPr>
          <a:xfrm rot="19717713">
            <a:off x="284866" y="406578"/>
            <a:ext cx="751066" cy="822759"/>
          </a:xfrm>
          <a:prstGeom prst="rect">
            <a:avLst/>
          </a:prstGeom>
        </p:spPr>
      </p:pic>
      <p:pic>
        <p:nvPicPr>
          <p:cNvPr id="16" name="PA-图片 15"/>
          <p:cNvPicPr>
            <a:picLocks noChangeAspect="1"/>
          </p:cNvPicPr>
          <p:nvPr>
            <p:custDataLst>
              <p:tags r:id="rId8"/>
            </p:custDataLst>
          </p:nvPr>
        </p:nvPicPr>
        <p:blipFill>
          <a:blip r:embed="rId9" cstate="screen"/>
          <a:stretch>
            <a:fillRect/>
          </a:stretch>
        </p:blipFill>
        <p:spPr>
          <a:xfrm rot="20594891" flipH="1">
            <a:off x="10751402" y="5654724"/>
            <a:ext cx="1099560" cy="1204519"/>
          </a:xfrm>
          <a:prstGeom prst="rect">
            <a:avLst/>
          </a:prstGeom>
        </p:spPr>
      </p:pic>
      <p:pic>
        <p:nvPicPr>
          <p:cNvPr id="18" name="PA-图片 17"/>
          <p:cNvPicPr>
            <a:picLocks noChangeAspect="1"/>
          </p:cNvPicPr>
          <p:nvPr>
            <p:custDataLst>
              <p:tags r:id="rId10"/>
            </p:custDataLst>
          </p:nvPr>
        </p:nvPicPr>
        <p:blipFill>
          <a:blip r:embed="rId11" cstate="screen"/>
          <a:stretch>
            <a:fillRect/>
          </a:stretch>
        </p:blipFill>
        <p:spPr>
          <a:xfrm rot="2349766">
            <a:off x="280268" y="3094324"/>
            <a:ext cx="760260" cy="832831"/>
          </a:xfrm>
          <a:prstGeom prst="rect">
            <a:avLst/>
          </a:prstGeom>
        </p:spPr>
      </p:pic>
      <p:sp>
        <p:nvSpPr>
          <p:cNvPr id="22" name="PA-菱形 21"/>
          <p:cNvSpPr/>
          <p:nvPr>
            <p:custDataLst>
              <p:tags r:id="rId12"/>
            </p:custDataLst>
          </p:nvPr>
        </p:nvSpPr>
        <p:spPr>
          <a:xfrm>
            <a:off x="6080761" y="962940"/>
            <a:ext cx="5095598" cy="5095598"/>
          </a:xfrm>
          <a:prstGeom prst="diamond">
            <a:avLst/>
          </a:prstGeom>
          <a:blipFill dpi="0" rotWithShape="1">
            <a:blip r:embed="rId1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菱形 22"/>
          <p:cNvSpPr/>
          <p:nvPr>
            <p:custDataLst>
              <p:tags r:id="rId14"/>
            </p:custDataLst>
          </p:nvPr>
        </p:nvSpPr>
        <p:spPr>
          <a:xfrm>
            <a:off x="8878975" y="1091123"/>
            <a:ext cx="1386840" cy="1386840"/>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菱形 23"/>
          <p:cNvSpPr/>
          <p:nvPr>
            <p:custDataLst>
              <p:tags r:id="rId15"/>
            </p:custDataLst>
          </p:nvPr>
        </p:nvSpPr>
        <p:spPr>
          <a:xfrm>
            <a:off x="5645705" y="3208282"/>
            <a:ext cx="773950" cy="773950"/>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5" name="PA-菱形 24"/>
          <p:cNvSpPr/>
          <p:nvPr>
            <p:custDataLst>
              <p:tags r:id="rId16"/>
            </p:custDataLst>
          </p:nvPr>
        </p:nvSpPr>
        <p:spPr>
          <a:xfrm>
            <a:off x="8655000" y="5809033"/>
            <a:ext cx="447950" cy="447950"/>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PA-文本框 32"/>
          <p:cNvSpPr txBox="1"/>
          <p:nvPr>
            <p:custDataLst>
              <p:tags r:id="rId17"/>
            </p:custDataLst>
          </p:nvPr>
        </p:nvSpPr>
        <p:spPr>
          <a:xfrm>
            <a:off x="701661" y="1645827"/>
            <a:ext cx="5139524" cy="1105535"/>
          </a:xfrm>
          <a:prstGeom prst="rect">
            <a:avLst/>
          </a:prstGeom>
          <a:noFill/>
        </p:spPr>
        <p:txBody>
          <a:bodyPr wrap="square" lIns="91408" tIns="45704" rIns="91408" bIns="4570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6600" dirty="0">
                <a:solidFill>
                  <a:srgbClr val="4594FF"/>
                </a:solidFill>
                <a:latin typeface="+mn-lt"/>
                <a:cs typeface="+mn-ea"/>
                <a:sym typeface="+mn-lt"/>
              </a:rPr>
              <a:t>谢谢</a:t>
            </a:r>
            <a:r>
              <a:rPr lang="zh-CN" altLang="en-US" sz="6600" dirty="0">
                <a:solidFill>
                  <a:schemeClr val="tx1">
                    <a:lumMod val="65000"/>
                    <a:lumOff val="35000"/>
                  </a:schemeClr>
                </a:solidFill>
                <a:latin typeface="+mn-lt"/>
                <a:cs typeface="+mn-ea"/>
                <a:sym typeface="+mn-lt"/>
              </a:rPr>
              <a:t>观看</a:t>
            </a:r>
            <a:endParaRPr lang="zh-CN" altLang="en-US" sz="6600" dirty="0">
              <a:solidFill>
                <a:schemeClr val="tx1">
                  <a:lumMod val="65000"/>
                  <a:lumOff val="35000"/>
                </a:schemeClr>
              </a:solidFill>
              <a:latin typeface="+mn-lt"/>
              <a:cs typeface="+mn-ea"/>
              <a:sym typeface="+mn-lt"/>
            </a:endParaRPr>
          </a:p>
        </p:txBody>
      </p:sp>
      <p:sp>
        <p:nvSpPr>
          <p:cNvPr id="4" name="TextBox 4"/>
          <p:cNvSpPr txBox="1"/>
          <p:nvPr/>
        </p:nvSpPr>
        <p:spPr>
          <a:xfrm>
            <a:off x="1402080" y="2673350"/>
            <a:ext cx="3976370" cy="617220"/>
          </a:xfrm>
          <a:prstGeom prst="rect">
            <a:avLst/>
          </a:prstGeom>
        </p:spPr>
        <p:txBody>
          <a:bodyPr rtlCol="0" anchor="t"/>
          <a:p>
            <a:pPr algn="l">
              <a:defRPr/>
            </a:pPr>
            <a:endParaRPr lang="en-US" sz="300">
              <a:ea typeface="微软雅黑" panose="020B0503020204020204" pitchFamily="34" charset="-122"/>
              <a:cs typeface="微软雅黑" panose="020B0503020204020204" pitchFamily="34" charset="-122"/>
            </a:endParaRPr>
          </a:p>
          <a:p>
            <a:pPr algn="l"/>
            <a:r>
              <a:rPr lang="en-US" sz="240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Thanks for your watching
</a:t>
            </a:r>
            <a:endParaRPr lang="en-US" sz="240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菱形 2"/>
          <p:cNvSpPr/>
          <p:nvPr>
            <p:custDataLst>
              <p:tags r:id="rId1"/>
            </p:custDataLst>
          </p:nvPr>
        </p:nvSpPr>
        <p:spPr>
          <a:xfrm>
            <a:off x="1025946" y="1028700"/>
            <a:ext cx="4993150" cy="4993150"/>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菱形 1"/>
          <p:cNvSpPr/>
          <p:nvPr>
            <p:custDataLst>
              <p:tags r:id="rId2"/>
            </p:custDataLst>
          </p:nvPr>
        </p:nvSpPr>
        <p:spPr>
          <a:xfrm>
            <a:off x="536185" y="1028700"/>
            <a:ext cx="4993150" cy="4993150"/>
          </a:xfrm>
          <a:prstGeom prst="diamond">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A-图片 4"/>
          <p:cNvPicPr>
            <a:picLocks noChangeAspect="1"/>
          </p:cNvPicPr>
          <p:nvPr>
            <p:custDataLst>
              <p:tags r:id="rId4"/>
            </p:custDataLst>
          </p:nvPr>
        </p:nvPicPr>
        <p:blipFill>
          <a:blip r:embed="rId5" cstate="screen"/>
          <a:stretch>
            <a:fillRect/>
          </a:stretch>
        </p:blipFill>
        <p:spPr>
          <a:xfrm rot="19717713">
            <a:off x="4547889" y="617321"/>
            <a:ext cx="751066" cy="822759"/>
          </a:xfrm>
          <a:prstGeom prst="rect">
            <a:avLst/>
          </a:prstGeom>
        </p:spPr>
      </p:pic>
      <p:sp>
        <p:nvSpPr>
          <p:cNvPr id="6" name="PA-菱形 5"/>
          <p:cNvSpPr/>
          <p:nvPr>
            <p:custDataLst>
              <p:tags r:id="rId6"/>
            </p:custDataLst>
          </p:nvPr>
        </p:nvSpPr>
        <p:spPr>
          <a:xfrm>
            <a:off x="622438" y="1685483"/>
            <a:ext cx="1386840" cy="1386840"/>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菱形 6"/>
          <p:cNvSpPr/>
          <p:nvPr>
            <p:custDataLst>
              <p:tags r:id="rId7"/>
            </p:custDataLst>
          </p:nvPr>
        </p:nvSpPr>
        <p:spPr>
          <a:xfrm>
            <a:off x="829739" y="4785542"/>
            <a:ext cx="773950" cy="773950"/>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PA-菱形 7"/>
          <p:cNvSpPr/>
          <p:nvPr>
            <p:custDataLst>
              <p:tags r:id="rId8"/>
            </p:custDataLst>
          </p:nvPr>
        </p:nvSpPr>
        <p:spPr>
          <a:xfrm>
            <a:off x="2299920" y="5910125"/>
            <a:ext cx="447950" cy="447950"/>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菱形 8"/>
          <p:cNvSpPr/>
          <p:nvPr>
            <p:custDataLst>
              <p:tags r:id="rId9"/>
            </p:custDataLst>
          </p:nvPr>
        </p:nvSpPr>
        <p:spPr>
          <a:xfrm>
            <a:off x="251295" y="1028700"/>
            <a:ext cx="4993150" cy="4993150"/>
          </a:xfrm>
          <a:prstGeom prst="diamond">
            <a:avLst/>
          </a:prstGeom>
          <a:solidFill>
            <a:srgbClr val="4594F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43"/>
          <p:cNvSpPr txBox="1"/>
          <p:nvPr>
            <p:custDataLst>
              <p:tags r:id="rId10"/>
            </p:custDataLst>
          </p:nvPr>
        </p:nvSpPr>
        <p:spPr>
          <a:xfrm>
            <a:off x="622438" y="2271840"/>
            <a:ext cx="4349607" cy="1825660"/>
          </a:xfrm>
          <a:prstGeom prst="rect">
            <a:avLst/>
          </a:prstGeom>
          <a:noFill/>
        </p:spPr>
        <p:txBody>
          <a:bodyPr wrap="square" lIns="91408" tIns="45704" rIns="91408" bIns="45704" rtlCol="0">
            <a:spAutoFit/>
          </a:bodyPr>
          <a:lstStyle/>
          <a:p>
            <a:pPr algn="ctr">
              <a:lnSpc>
                <a:spcPct val="130000"/>
              </a:lnSpc>
            </a:pPr>
            <a:r>
              <a:rPr lang="zh-CN" altLang="en-US" sz="9600" b="1" dirty="0">
                <a:solidFill>
                  <a:schemeClr val="bg1"/>
                </a:solidFill>
                <a:cs typeface="+mn-ea"/>
                <a:sym typeface="+mn-lt"/>
              </a:rPr>
              <a:t>目 录</a:t>
            </a:r>
            <a:endParaRPr lang="en-US" altLang="zh-CN" sz="9600" b="1" dirty="0">
              <a:solidFill>
                <a:schemeClr val="bg1"/>
              </a:solidFill>
              <a:cs typeface="+mn-ea"/>
              <a:sym typeface="+mn-lt"/>
            </a:endParaRPr>
          </a:p>
        </p:txBody>
      </p:sp>
      <p:sp>
        <p:nvSpPr>
          <p:cNvPr id="11" name="PA-文本框 42"/>
          <p:cNvSpPr txBox="1"/>
          <p:nvPr>
            <p:custDataLst>
              <p:tags r:id="rId11"/>
            </p:custDataLst>
          </p:nvPr>
        </p:nvSpPr>
        <p:spPr>
          <a:xfrm>
            <a:off x="1152224" y="4087194"/>
            <a:ext cx="3315838" cy="290945"/>
          </a:xfrm>
          <a:prstGeom prst="rect">
            <a:avLst/>
          </a:prstGeom>
          <a:solidFill>
            <a:srgbClr val="4594FF"/>
          </a:solidFill>
        </p:spPr>
        <p:txBody>
          <a:bodyPr wrap="square" lIns="91408" tIns="45704" rIns="91408" bIns="45704" rtlCol="0">
            <a:spAutoFit/>
          </a:bodyPr>
          <a:lstStyle/>
          <a:p>
            <a:pPr algn="dist">
              <a:lnSpc>
                <a:spcPct val="130000"/>
              </a:lnSpc>
            </a:pPr>
            <a:r>
              <a:rPr lang="en-US" altLang="zh-CN" sz="1100" dirty="0">
                <a:solidFill>
                  <a:schemeClr val="bg1"/>
                </a:solidFill>
                <a:cs typeface="+mn-ea"/>
                <a:sym typeface="+mn-lt"/>
              </a:rPr>
              <a:t>CONTENTS</a:t>
            </a:r>
            <a:endParaRPr lang="en-US" altLang="zh-CN" sz="1100" dirty="0">
              <a:solidFill>
                <a:schemeClr val="bg1"/>
              </a:solidFill>
              <a:cs typeface="+mn-ea"/>
              <a:sym typeface="+mn-lt"/>
            </a:endParaRPr>
          </a:p>
        </p:txBody>
      </p:sp>
      <p:pic>
        <p:nvPicPr>
          <p:cNvPr id="12" name="PA-图片 11"/>
          <p:cNvPicPr>
            <a:picLocks noChangeAspect="1"/>
          </p:cNvPicPr>
          <p:nvPr>
            <p:custDataLst>
              <p:tags r:id="rId12"/>
            </p:custDataLst>
          </p:nvPr>
        </p:nvPicPr>
        <p:blipFill>
          <a:blip r:embed="rId13" cstate="screen"/>
          <a:stretch>
            <a:fillRect/>
          </a:stretch>
        </p:blipFill>
        <p:spPr>
          <a:xfrm>
            <a:off x="11038997" y="5763714"/>
            <a:ext cx="959806" cy="1856467"/>
          </a:xfrm>
          <a:prstGeom prst="rect">
            <a:avLst/>
          </a:prstGeom>
        </p:spPr>
      </p:pic>
      <p:grpSp>
        <p:nvGrpSpPr>
          <p:cNvPr id="16" name="PA-组合 15"/>
          <p:cNvGrpSpPr/>
          <p:nvPr>
            <p:custDataLst>
              <p:tags r:id="rId14"/>
            </p:custDataLst>
          </p:nvPr>
        </p:nvGrpSpPr>
        <p:grpSpPr>
          <a:xfrm>
            <a:off x="6976357" y="864153"/>
            <a:ext cx="4810846" cy="1313566"/>
            <a:chOff x="5814225" y="1200460"/>
            <a:chExt cx="5704675" cy="1557620"/>
          </a:xfrm>
        </p:grpSpPr>
        <p:sp>
          <p:nvSpPr>
            <p:cNvPr id="15" name="PA-矩形 14"/>
            <p:cNvSpPr/>
            <p:nvPr>
              <p:custDataLst>
                <p:tags r:id="rId15"/>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13" name="PA-圆角矩形 1"/>
            <p:cNvSpPr/>
            <p:nvPr>
              <p:custDataLst>
                <p:tags r:id="rId16"/>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项目背景</a:t>
              </a:r>
              <a:endParaRPr kumimoji="1" lang="zh-CN" altLang="en-US" sz="3600" b="1" dirty="0">
                <a:solidFill>
                  <a:schemeClr val="bg1"/>
                </a:solidFill>
                <a:cs typeface="+mn-ea"/>
                <a:sym typeface="+mn-lt"/>
              </a:endParaRPr>
            </a:p>
          </p:txBody>
        </p:sp>
        <p:sp>
          <p:nvSpPr>
            <p:cNvPr id="14" name="PA-泪珠形 2"/>
            <p:cNvSpPr/>
            <p:nvPr>
              <p:custDataLst>
                <p:tags r:id="rId17"/>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01</a:t>
              </a:r>
              <a:endParaRPr kumimoji="1" lang="zh-CN" altLang="en-US" sz="2800" b="1" dirty="0">
                <a:cs typeface="+mn-ea"/>
                <a:sym typeface="+mn-lt"/>
              </a:endParaRPr>
            </a:p>
          </p:txBody>
        </p:sp>
      </p:grpSp>
      <p:grpSp>
        <p:nvGrpSpPr>
          <p:cNvPr id="21" name="PA-组合 20"/>
          <p:cNvGrpSpPr/>
          <p:nvPr>
            <p:custDataLst>
              <p:tags r:id="rId18"/>
            </p:custDataLst>
          </p:nvPr>
        </p:nvGrpSpPr>
        <p:grpSpPr>
          <a:xfrm>
            <a:off x="6464456" y="2213699"/>
            <a:ext cx="4810846" cy="1313566"/>
            <a:chOff x="5814225" y="1200460"/>
            <a:chExt cx="5704675" cy="1557620"/>
          </a:xfrm>
        </p:grpSpPr>
        <p:sp>
          <p:nvSpPr>
            <p:cNvPr id="22" name="PA-矩形 21"/>
            <p:cNvSpPr/>
            <p:nvPr>
              <p:custDataLst>
                <p:tags r:id="rId19"/>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23" name="PA-圆角矩形 1"/>
            <p:cNvSpPr/>
            <p:nvPr>
              <p:custDataLst>
                <p:tags r:id="rId20"/>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项目介绍</a:t>
              </a:r>
              <a:endParaRPr kumimoji="1" lang="zh-CN" altLang="en-US" sz="3600" b="1" dirty="0">
                <a:solidFill>
                  <a:schemeClr val="bg1"/>
                </a:solidFill>
                <a:cs typeface="+mn-ea"/>
                <a:sym typeface="+mn-lt"/>
              </a:endParaRPr>
            </a:p>
          </p:txBody>
        </p:sp>
        <p:sp>
          <p:nvSpPr>
            <p:cNvPr id="24" name="PA-泪珠形 2"/>
            <p:cNvSpPr/>
            <p:nvPr>
              <p:custDataLst>
                <p:tags r:id="rId21"/>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02</a:t>
              </a:r>
              <a:endParaRPr kumimoji="1" lang="zh-CN" altLang="en-US" sz="2800" b="1" dirty="0">
                <a:cs typeface="+mn-ea"/>
                <a:sym typeface="+mn-lt"/>
              </a:endParaRPr>
            </a:p>
          </p:txBody>
        </p:sp>
      </p:grpSp>
      <p:grpSp>
        <p:nvGrpSpPr>
          <p:cNvPr id="25" name="PA-组合 24"/>
          <p:cNvGrpSpPr/>
          <p:nvPr>
            <p:custDataLst>
              <p:tags r:id="rId22"/>
            </p:custDataLst>
          </p:nvPr>
        </p:nvGrpSpPr>
        <p:grpSpPr>
          <a:xfrm>
            <a:off x="5952554" y="3563245"/>
            <a:ext cx="4810846" cy="1313566"/>
            <a:chOff x="5814225" y="1200460"/>
            <a:chExt cx="5704675" cy="1557620"/>
          </a:xfrm>
        </p:grpSpPr>
        <p:sp>
          <p:nvSpPr>
            <p:cNvPr id="26" name="PA-矩形 25"/>
            <p:cNvSpPr/>
            <p:nvPr>
              <p:custDataLst>
                <p:tags r:id="rId23"/>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27" name="PA-圆角矩形 1"/>
            <p:cNvSpPr/>
            <p:nvPr>
              <p:custDataLst>
                <p:tags r:id="rId24"/>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培训与考核</a:t>
              </a:r>
              <a:endParaRPr kumimoji="1" lang="zh-CN" altLang="en-US" sz="3600" b="1" dirty="0">
                <a:solidFill>
                  <a:schemeClr val="bg1"/>
                </a:solidFill>
                <a:cs typeface="+mn-ea"/>
                <a:sym typeface="+mn-lt"/>
              </a:endParaRPr>
            </a:p>
          </p:txBody>
        </p:sp>
        <p:sp>
          <p:nvSpPr>
            <p:cNvPr id="28" name="PA-泪珠形 2"/>
            <p:cNvSpPr/>
            <p:nvPr>
              <p:custDataLst>
                <p:tags r:id="rId25"/>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03</a:t>
              </a:r>
              <a:endParaRPr kumimoji="1" lang="zh-CN" altLang="en-US" sz="2800" b="1" dirty="0">
                <a:cs typeface="+mn-ea"/>
                <a:sym typeface="+mn-lt"/>
              </a:endParaRPr>
            </a:p>
          </p:txBody>
        </p:sp>
      </p:grpSp>
      <p:grpSp>
        <p:nvGrpSpPr>
          <p:cNvPr id="29" name="PA-组合 28"/>
          <p:cNvGrpSpPr/>
          <p:nvPr>
            <p:custDataLst>
              <p:tags r:id="rId26"/>
            </p:custDataLst>
          </p:nvPr>
        </p:nvGrpSpPr>
        <p:grpSpPr>
          <a:xfrm>
            <a:off x="5440652" y="4912791"/>
            <a:ext cx="4810846" cy="1313566"/>
            <a:chOff x="5814225" y="1200460"/>
            <a:chExt cx="5704675" cy="1557620"/>
          </a:xfrm>
        </p:grpSpPr>
        <p:sp>
          <p:nvSpPr>
            <p:cNvPr id="30" name="PA-矩形 29"/>
            <p:cNvSpPr/>
            <p:nvPr>
              <p:custDataLst>
                <p:tags r:id="rId27"/>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31" name="PA-圆角矩形 1"/>
            <p:cNvSpPr/>
            <p:nvPr>
              <p:custDataLst>
                <p:tags r:id="rId28"/>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证书查询</a:t>
              </a:r>
              <a:endParaRPr kumimoji="1" lang="zh-CN" altLang="en-US" sz="3600" b="1" dirty="0">
                <a:solidFill>
                  <a:schemeClr val="bg1"/>
                </a:solidFill>
                <a:cs typeface="+mn-ea"/>
                <a:sym typeface="+mn-lt"/>
              </a:endParaRPr>
            </a:p>
          </p:txBody>
        </p:sp>
        <p:sp>
          <p:nvSpPr>
            <p:cNvPr id="32" name="PA-泪珠形 2"/>
            <p:cNvSpPr/>
            <p:nvPr>
              <p:custDataLst>
                <p:tags r:id="rId29"/>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04</a:t>
              </a:r>
              <a:endParaRPr kumimoji="1" lang="zh-CN" altLang="en-US" sz="2800" b="1" dirty="0">
                <a:cs typeface="+mn-ea"/>
                <a:sym typeface="+mn-lt"/>
              </a:endParaRPr>
            </a:p>
          </p:txBody>
        </p:sp>
      </p:grpSp>
    </p:spTree>
  </p:cSld>
  <p:clrMapOvr>
    <a:masterClrMapping/>
  </p:clrMapOvr>
  <p:transition spd="slow"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9" name="Straight Connector 8"/>
          <p:cNvCxnSpPr/>
          <p:nvPr>
            <p:custDataLst>
              <p:tags r:id="rId1"/>
            </p:custDataLst>
          </p:nvPr>
        </p:nvCxnSpPr>
        <p:spPr>
          <a:xfrm flipV="1">
            <a:off x="6904567" y="2959448"/>
            <a:ext cx="4448175" cy="25400"/>
          </a:xfrm>
          <a:prstGeom prst="line">
            <a:avLst/>
          </a:prstGeom>
          <a:ln w="101600"/>
        </p:spPr>
        <p:style>
          <a:lnRef idx="1">
            <a:srgbClr val="2196F3"/>
          </a:lnRef>
          <a:fillRef idx="0">
            <a:srgbClr val="2196F3"/>
          </a:fillRef>
          <a:effectRef idx="0">
            <a:srgbClr val="2196F3"/>
          </a:effectRef>
          <a:fontRef idx="minor">
            <a:srgbClr val="222222"/>
          </a:fontRef>
        </p:style>
      </p:cxnSp>
      <p:sp>
        <p:nvSpPr>
          <p:cNvPr id="13" name="TextBox 12"/>
          <p:cNvSpPr txBox="1"/>
          <p:nvPr>
            <p:custDataLst>
              <p:tags r:id="rId2"/>
            </p:custDataLst>
          </p:nvPr>
        </p:nvSpPr>
        <p:spPr>
          <a:xfrm>
            <a:off x="6410537" y="3797199"/>
            <a:ext cx="839451" cy="903645"/>
          </a:xfrm>
          <a:prstGeom prst="rect">
            <a:avLst/>
          </a:prstGeom>
          <a:noFill/>
        </p:spPr>
        <p:txBody>
          <a:bodyPr wrap="square" lIns="90000" rIns="90000" rtlCol="0" anchor="ctr" anchorCtr="0">
            <a:normAutofit fontScale="77500" lnSpcReduction="20000"/>
          </a:bodyPr>
          <a:lstStyle/>
          <a:p>
            <a:pPr>
              <a:lnSpc>
                <a:spcPct val="120000"/>
              </a:lnSpc>
            </a:pPr>
            <a:r>
              <a:rPr lang="en-US" sz="4800" b="1" spc="150" dirty="0">
                <a:latin typeface="微软雅黑" panose="020B0503020204020204" pitchFamily="34" charset="-122"/>
                <a:ea typeface="微软雅黑" panose="020B0503020204020204" pitchFamily="34" charset="-122"/>
              </a:rPr>
              <a:t>02</a:t>
            </a:r>
            <a:endParaRPr lang="en-US" sz="4800" b="1" spc="150" dirty="0">
              <a:latin typeface="微软雅黑" panose="020B0503020204020204" pitchFamily="34" charset="-122"/>
              <a:ea typeface="微软雅黑" panose="020B0503020204020204" pitchFamily="34" charset="-122"/>
            </a:endParaRPr>
          </a:p>
        </p:txBody>
      </p:sp>
      <p:cxnSp>
        <p:nvCxnSpPr>
          <p:cNvPr id="15" name="Straight Connector 14"/>
          <p:cNvCxnSpPr/>
          <p:nvPr>
            <p:custDataLst>
              <p:tags r:id="rId3"/>
            </p:custDataLst>
          </p:nvPr>
        </p:nvCxnSpPr>
        <p:spPr>
          <a:xfrm flipV="1">
            <a:off x="1381972" y="2951828"/>
            <a:ext cx="4438015" cy="8890"/>
          </a:xfrm>
          <a:prstGeom prst="line">
            <a:avLst/>
          </a:prstGeom>
          <a:ln w="101600"/>
        </p:spPr>
        <p:style>
          <a:lnRef idx="1">
            <a:srgbClr val="2196F3"/>
          </a:lnRef>
          <a:fillRef idx="0">
            <a:srgbClr val="2196F3"/>
          </a:fillRef>
          <a:effectRef idx="0">
            <a:srgbClr val="2196F3"/>
          </a:effectRef>
          <a:fontRef idx="minor">
            <a:srgbClr val="222222"/>
          </a:fontRef>
        </p:style>
      </p:cxnSp>
      <p:sp>
        <p:nvSpPr>
          <p:cNvPr id="16" name="TextBox 15"/>
          <p:cNvSpPr txBox="1"/>
          <p:nvPr>
            <p:custDataLst>
              <p:tags r:id="rId4"/>
            </p:custDataLst>
          </p:nvPr>
        </p:nvSpPr>
        <p:spPr>
          <a:xfrm>
            <a:off x="1684655" y="3163570"/>
            <a:ext cx="3575050" cy="362585"/>
          </a:xfrm>
          <a:prstGeom prst="rect">
            <a:avLst/>
          </a:prstGeom>
          <a:noFill/>
        </p:spPr>
        <p:txBody>
          <a:bodyPr wrap="square" lIns="90000" tIns="46800" rIns="90000" bIns="0" rtlCol="0" anchor="b" anchorCtr="0">
            <a:noAutofit/>
          </a:bodyPr>
          <a:lstStyle/>
          <a:p>
            <a:pPr lvl="0" algn="r">
              <a:lnSpc>
                <a:spcPct val="120000"/>
              </a:lnSpc>
              <a:buClrTx/>
              <a:buSzTx/>
              <a:buFontTx/>
            </a:pPr>
            <a:endParaRPr lang="zh-CN" altLang="en-US" sz="18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r">
              <a:lnSpc>
                <a:spcPct val="120000"/>
              </a:lnSpc>
              <a:buClrTx/>
              <a:buSzTx/>
              <a:buFontTx/>
            </a:pPr>
            <a:r>
              <a:rPr lang="zh-CN" altLang="en-US"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《“十四五”健康老龄化规划》</a:t>
            </a:r>
            <a:endParaRPr lang="zh-CN" altLang="en-US"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TextBox 16"/>
          <p:cNvSpPr txBox="1"/>
          <p:nvPr>
            <p:custDataLst>
              <p:tags r:id="rId5"/>
            </p:custDataLst>
          </p:nvPr>
        </p:nvSpPr>
        <p:spPr>
          <a:xfrm>
            <a:off x="1055062" y="3884194"/>
            <a:ext cx="839451" cy="903645"/>
          </a:xfrm>
          <a:prstGeom prst="rect">
            <a:avLst/>
          </a:prstGeom>
          <a:noFill/>
        </p:spPr>
        <p:txBody>
          <a:bodyPr wrap="square" lIns="90000" rIns="90000" rtlCol="0" anchor="ctr" anchorCtr="0">
            <a:normAutofit fontScale="77500" lnSpcReduction="20000"/>
          </a:bodyPr>
          <a:lstStyle/>
          <a:p>
            <a:pPr>
              <a:lnSpc>
                <a:spcPct val="120000"/>
              </a:lnSpc>
            </a:pPr>
            <a:r>
              <a:rPr lang="en-US" sz="4800" b="1" spc="150" dirty="0">
                <a:latin typeface="微软雅黑" panose="020B0503020204020204" pitchFamily="34" charset="-122"/>
                <a:ea typeface="微软雅黑" panose="020B0503020204020204" pitchFamily="34" charset="-122"/>
              </a:rPr>
              <a:t>01</a:t>
            </a:r>
            <a:endParaRPr lang="en-US" sz="4800" b="1" spc="150" dirty="0">
              <a:latin typeface="微软雅黑" panose="020B0503020204020204" pitchFamily="34" charset="-122"/>
              <a:ea typeface="微软雅黑" panose="020B0503020204020204" pitchFamily="34" charset="-122"/>
            </a:endParaRPr>
          </a:p>
        </p:txBody>
      </p:sp>
      <p:sp>
        <p:nvSpPr>
          <p:cNvPr id="22" name="TextBox 11"/>
          <p:cNvSpPr txBox="1"/>
          <p:nvPr>
            <p:custDataLst>
              <p:tags r:id="rId6"/>
            </p:custDataLst>
          </p:nvPr>
        </p:nvSpPr>
        <p:spPr>
          <a:xfrm>
            <a:off x="1894205" y="3884930"/>
            <a:ext cx="4317365" cy="2541270"/>
          </a:xfrm>
          <a:prstGeom prst="rect">
            <a:avLst/>
          </a:prstGeom>
          <a:noFill/>
        </p:spPr>
        <p:txBody>
          <a:bodyPr wrap="square" lIns="90000" tIns="0" rtlCol="0"/>
          <a:lstStyle>
            <a:defPPr>
              <a:defRPr lang="en-US"/>
            </a:defPPr>
            <a:lvl1pPr indent="0">
              <a:lnSpc>
                <a:spcPct val="130000"/>
              </a:lnSpc>
              <a:buFont typeface="Arial" panose="020B0604020202020204" pitchFamily="34" charset="0"/>
              <a:buNone/>
              <a:defRPr kumimoji="1" sz="1400">
                <a:solidFill>
                  <a:srgbClr val="222222">
                    <a:lumMod val="75000"/>
                    <a:lumOff val="25000"/>
                  </a:srgbClr>
                </a:solidFill>
              </a:defRPr>
            </a:lvl1pPr>
          </a:lstStyle>
          <a:p>
            <a:pPr marL="114300" lvl="1" indent="-114300">
              <a:lnSpc>
                <a:spcPct val="100000"/>
              </a:lnSpc>
              <a:spcBef>
                <a:spcPct val="0"/>
              </a:spcBef>
              <a:spcAft>
                <a:spcPct val="15000"/>
              </a:spcAft>
              <a:buChar char="•"/>
            </a:pPr>
            <a:r>
              <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为贯彻落实全国老龄工作会议精神，协同推进健康中国战略和积极应对人口老龄化国家战略，不断满足老年人健康需求，稳步提升老年人健康水平，促进实现健康老龄化，根据《中华人民共和国国民经济和社会发展第十四个五年规划和2035年远景目标纲要》、《中共中央 国务院关于加强新时代老龄工作的意见》、《国家积极应对人口老龄化中长期规划》、《“健康中国2030”规划纲要》、《健康中国行动（2019-2030年）》，</a:t>
            </a:r>
            <a:r>
              <a:rPr kumimoji="1" lang="zh-CN" altLang="en-US" sz="1200" b="1">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国家卫生健康委等15个部门联合印发《“十四五”健康老龄化规划》提出，坚持健康至上，以老年人健康为中心，提供包括健康教育、预防保健、疾病诊治、康复护理、长期照护、安宁疗护等在内的老年健康服务</a:t>
            </a:r>
            <a:r>
              <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TextBox 15"/>
          <p:cNvSpPr txBox="1"/>
          <p:nvPr>
            <p:custDataLst>
              <p:tags r:id="rId7"/>
            </p:custDataLst>
          </p:nvPr>
        </p:nvSpPr>
        <p:spPr>
          <a:xfrm>
            <a:off x="7700645" y="3247390"/>
            <a:ext cx="3034665" cy="362585"/>
          </a:xfrm>
          <a:prstGeom prst="rect">
            <a:avLst/>
          </a:prstGeom>
          <a:noFill/>
        </p:spPr>
        <p:txBody>
          <a:bodyPr wrap="square" lIns="90000" tIns="46800" rIns="90000" bIns="0" rtlCol="0" anchor="b" anchorCtr="0"/>
          <a:lstStyle/>
          <a:p>
            <a:pPr algn="r">
              <a:lnSpc>
                <a:spcPct val="120000"/>
              </a:lnSpc>
            </a:pPr>
            <a:r>
              <a:rPr lang="zh-CN" altLang="en-US"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医疗陪诊顾问职业培训项目</a:t>
            </a:r>
            <a:endParaRPr lang="zh-CN" altLang="en-US" b="1" spc="300" dirty="0">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TextBox 11"/>
          <p:cNvSpPr txBox="1"/>
          <p:nvPr>
            <p:custDataLst>
              <p:tags r:id="rId8"/>
            </p:custDataLst>
          </p:nvPr>
        </p:nvSpPr>
        <p:spPr>
          <a:xfrm>
            <a:off x="7355205" y="3511550"/>
            <a:ext cx="3817620" cy="2127885"/>
          </a:xfrm>
          <a:prstGeom prst="rect">
            <a:avLst/>
          </a:prstGeom>
          <a:noFill/>
        </p:spPr>
        <p:txBody>
          <a:bodyPr wrap="square" lIns="90000" tIns="0" rtlCol="0"/>
          <a:lstStyle>
            <a:defPPr>
              <a:defRPr lang="en-US"/>
            </a:defPPr>
            <a:lvl1pPr indent="0" algn="r">
              <a:lnSpc>
                <a:spcPct val="130000"/>
              </a:lnSpc>
              <a:buFont typeface="Arial" panose="020B0604020202020204" pitchFamily="34" charset="0"/>
              <a:buNone/>
              <a:defRPr kumimoji="1" sz="1400">
                <a:solidFill>
                  <a:srgbClr val="222222">
                    <a:lumMod val="75000"/>
                    <a:lumOff val="25000"/>
                  </a:srgbClr>
                </a:solidFill>
              </a:defRPr>
            </a:lvl1pPr>
          </a:lstStyle>
          <a:p>
            <a:pPr marL="0" lvl="1" algn="l">
              <a:lnSpc>
                <a:spcPct val="150000"/>
              </a:lnSpc>
              <a:spcBef>
                <a:spcPts val="0"/>
              </a:spcBef>
              <a:spcAft>
                <a:spcPts val="0"/>
              </a:spcAft>
              <a:buClrTx/>
              <a:buSzTx/>
              <a:buFontTx/>
            </a:pPr>
            <a:endPar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algn="l">
              <a:lnSpc>
                <a:spcPct val="150000"/>
              </a:lnSpc>
              <a:spcBef>
                <a:spcPts val="0"/>
              </a:spcBef>
              <a:spcAft>
                <a:spcPts val="0"/>
              </a:spcAft>
              <a:buClrTx/>
              <a:buSzTx/>
              <a:buFontTx/>
            </a:pPr>
            <a:r>
              <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为培养医疗陪诊领域优秀人才，提高我国人口素质，构建社会主义和谐社会</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，由</a:t>
            </a:r>
            <a:r>
              <a:rPr lang="zh-CN" altLang="en-US" sz="1200" b="1" dirty="0">
                <a:solidFill>
                  <a:srgbClr val="4594FF"/>
                </a:solidFill>
                <a:cs typeface="+mn-ea"/>
                <a:sym typeface="+mn-lt"/>
              </a:rPr>
              <a:t>人力资源和社会保障部社会保障能力建设中心主办、</a:t>
            </a:r>
            <a:r>
              <a:rPr lang="zh-CN" altLang="en-US" sz="12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北京藏象教育科技集团有限公司承办，</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面向全国开展</a:t>
            </a:r>
            <a:r>
              <a:rPr lang="zh-CN" altLang="en-US" sz="1200" b="1" u="sng">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医疗陪诊顾问职业培训</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项目。凡参加培训并考核合格者，由人力资源和社会保障部社会保障能力建设中心颁发</a:t>
            </a:r>
            <a:r>
              <a:rPr lang="zh-CN" altLang="en-US" sz="1200" b="1" u="sng">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医疗陪诊顾问培训证书</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。证书可通过人力资源和社会保障部教育培训网查询。</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spcBef>
                <a:spcPts val="0"/>
              </a:spcBef>
              <a:spcAft>
                <a:spcPts val="0"/>
              </a:spcAft>
              <a:buClrTx/>
              <a:buSzTx/>
              <a:buFontTx/>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spcBef>
                <a:spcPts val="0"/>
              </a:spcBef>
              <a:spcAft>
                <a:spcPts val="0"/>
              </a:spcAft>
              <a:buClrTx/>
              <a:buSzTx/>
              <a:buFontTx/>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0000"/>
              </a:lnSpc>
            </a:pPr>
            <a:endParaRPr lang="zh-CN" altLang="en-US" sz="1200" spc="15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4090670" y="319405"/>
            <a:ext cx="4010660" cy="521970"/>
          </a:xfrm>
          <a:prstGeom prst="rect">
            <a:avLst/>
          </a:prstGeom>
          <a:noFill/>
        </p:spPr>
        <p:txBody>
          <a:bodyPr wrap="square" rtlCol="0">
            <a:spAutoFit/>
          </a:bodyPr>
          <a:lstStyle/>
          <a:p>
            <a:pPr lvl="0" algn="ctr" defTabSz="609600">
              <a:spcBef>
                <a:spcPts val="0"/>
              </a:spcBef>
              <a:spcAft>
                <a:spcPts val="0"/>
              </a:spcAft>
              <a:buClrTx/>
              <a:buSzTx/>
              <a:buFontTx/>
              <a:defRPr/>
            </a:pPr>
            <a:r>
              <a:rPr lang="zh-CN" altLang="en-US" sz="2800" dirty="0">
                <a:solidFill>
                  <a:srgbClr val="4594FF"/>
                </a:solidFill>
                <a:cs typeface="+mn-ea"/>
                <a:sym typeface="+mn-lt"/>
              </a:rPr>
              <a:t>项目背景</a:t>
            </a:r>
            <a:endParaRPr lang="zh-CN" altLang="en-US" sz="2800" b="1" kern="0" noProof="0" dirty="0">
              <a:ln>
                <a:noFill/>
              </a:ln>
              <a:solidFill>
                <a:prstClr val="black">
                  <a:lumMod val="85000"/>
                  <a:lumOff val="15000"/>
                </a:prstClr>
              </a:solidFill>
              <a:effectLst/>
              <a:uLnTx/>
              <a:uFillTx/>
              <a:cs typeface="+mn-ea"/>
              <a:sym typeface="+mn-ea"/>
            </a:endParaRPr>
          </a:p>
        </p:txBody>
      </p:sp>
      <p:pic>
        <p:nvPicPr>
          <p:cNvPr id="2" name="图片 1"/>
          <p:cNvPicPr>
            <a:picLocks noChangeAspect="1"/>
          </p:cNvPicPr>
          <p:nvPr/>
        </p:nvPicPr>
        <p:blipFill>
          <a:blip r:embed="rId9"/>
          <a:stretch>
            <a:fillRect/>
          </a:stretch>
        </p:blipFill>
        <p:spPr>
          <a:xfrm>
            <a:off x="815975" y="989330"/>
            <a:ext cx="5314315" cy="1815465"/>
          </a:xfrm>
          <a:prstGeom prst="rect">
            <a:avLst/>
          </a:prstGeom>
        </p:spPr>
      </p:pic>
      <p:pic>
        <p:nvPicPr>
          <p:cNvPr id="3" name="图片 2"/>
          <p:cNvPicPr>
            <a:picLocks noChangeAspect="1"/>
          </p:cNvPicPr>
          <p:nvPr/>
        </p:nvPicPr>
        <p:blipFill>
          <a:blip r:embed="rId10"/>
          <a:stretch>
            <a:fillRect/>
          </a:stretch>
        </p:blipFill>
        <p:spPr>
          <a:xfrm>
            <a:off x="6783705" y="909955"/>
            <a:ext cx="4689475" cy="1980565"/>
          </a:xfrm>
          <a:prstGeom prst="rect">
            <a:avLst/>
          </a:prstGeom>
        </p:spPr>
      </p:pic>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PA-矩形 26"/>
          <p:cNvSpPr/>
          <p:nvPr>
            <p:custDataLst>
              <p:tags r:id="rId1"/>
            </p:custDataLst>
          </p:nvPr>
        </p:nvSpPr>
        <p:spPr>
          <a:xfrm>
            <a:off x="893445" y="1642745"/>
            <a:ext cx="4779645" cy="2686685"/>
          </a:xfrm>
          <a:prstGeom prst="rect">
            <a:avLst/>
          </a:prstGeom>
        </p:spPr>
        <p:txBody>
          <a:bodyPr wrap="square">
            <a:noAutofit/>
          </a:bodyPr>
          <a:lstStyle/>
          <a:p>
            <a:pPr algn="just">
              <a:lnSpc>
                <a:spcPct val="120000"/>
              </a:lnSpc>
              <a:spcBef>
                <a:spcPts val="0"/>
              </a:spcBef>
              <a:spcAft>
                <a:spcPts val="0"/>
              </a:spcAft>
              <a:buClrTx/>
              <a:buSzTx/>
              <a:buFontTx/>
            </a:pP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人力资源和社会保障部社会保障能力建设中心（简称能力建设中心）是</a:t>
            </a:r>
            <a:r>
              <a:rPr sz="1200" b="1" dirty="0">
                <a:latin typeface="微软雅黑" panose="020B0503020204020204" pitchFamily="34" charset="-122"/>
                <a:ea typeface="微软雅黑" panose="020B0503020204020204" pitchFamily="34" charset="-122"/>
                <a:cs typeface="微软雅黑" panose="020B0503020204020204" pitchFamily="34" charset="-122"/>
                <a:sym typeface="+mn-ea"/>
              </a:rPr>
              <a:t>人社部唯一具有全口径开展教育培训职能的直属事业单位</a:t>
            </a: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，面向社会开展职业技能培训是能力建设中心的核心职能。</a:t>
            </a:r>
            <a:endParaRPr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buClrTx/>
              <a:buSzTx/>
              <a:buFontTx/>
            </a:pPr>
            <a:endParaRPr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buClrTx/>
              <a:buSzTx/>
              <a:buFontTx/>
            </a:pP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能力建设中心始终坚持围绕中心，服务大局，立足主责主业，积极发挥部属教育培训机构作用，是集培训标准制定、培训教学研究、教学资源研发、培训师资建设、培训考试过程管理、培训服务保障于一体的一流职业技能培训主办单位。</a:t>
            </a:r>
            <a:endParaRPr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文本框 23"/>
          <p:cNvSpPr txBox="1"/>
          <p:nvPr/>
        </p:nvSpPr>
        <p:spPr>
          <a:xfrm>
            <a:off x="4090670" y="319405"/>
            <a:ext cx="4010660" cy="953135"/>
          </a:xfrm>
          <a:prstGeom prst="rect">
            <a:avLst/>
          </a:prstGeom>
          <a:noFill/>
        </p:spPr>
        <p:txBody>
          <a:bodyPr wrap="square" rtlCol="0">
            <a:spAutoFit/>
          </a:bodyPr>
          <a:lstStyle/>
          <a:p>
            <a:pPr lvl="0" algn="ctr" defTabSz="609600">
              <a:spcBef>
                <a:spcPts val="0"/>
              </a:spcBef>
              <a:spcAft>
                <a:spcPts val="0"/>
              </a:spcAft>
              <a:buClrTx/>
              <a:buSzTx/>
              <a:buFontTx/>
              <a:defRPr/>
            </a:pPr>
            <a:r>
              <a:rPr lang="zh-CN" altLang="en-US" sz="2800" dirty="0">
                <a:solidFill>
                  <a:srgbClr val="4594FF"/>
                </a:solidFill>
                <a:cs typeface="+mn-ea"/>
                <a:sym typeface="+mn-lt"/>
              </a:rPr>
              <a:t>人力资源和社会保障部社会保障能力建设中心</a:t>
            </a:r>
            <a:endParaRPr lang="zh-CN" altLang="en-US" sz="2800" b="1" kern="0" noProof="0" dirty="0">
              <a:ln>
                <a:noFill/>
              </a:ln>
              <a:solidFill>
                <a:prstClr val="black">
                  <a:lumMod val="85000"/>
                  <a:lumOff val="15000"/>
                </a:prstClr>
              </a:solidFill>
              <a:effectLst/>
              <a:uLnTx/>
              <a:uFillTx/>
              <a:cs typeface="+mn-ea"/>
              <a:sym typeface="+mn-ea"/>
            </a:endParaRPr>
          </a:p>
        </p:txBody>
      </p:sp>
      <p:pic>
        <p:nvPicPr>
          <p:cNvPr id="13" name="图片 12"/>
          <p:cNvPicPr>
            <a:picLocks noChangeAspect="1"/>
          </p:cNvPicPr>
          <p:nvPr/>
        </p:nvPicPr>
        <p:blipFill>
          <a:blip r:embed="rId2"/>
          <a:stretch>
            <a:fillRect/>
          </a:stretch>
        </p:blipFill>
        <p:spPr>
          <a:xfrm>
            <a:off x="6025515" y="1521460"/>
            <a:ext cx="5674995" cy="37953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PA-矩形 26"/>
          <p:cNvSpPr/>
          <p:nvPr>
            <p:custDataLst>
              <p:tags r:id="rId1"/>
            </p:custDataLst>
          </p:nvPr>
        </p:nvSpPr>
        <p:spPr>
          <a:xfrm>
            <a:off x="893445" y="1346835"/>
            <a:ext cx="5495925" cy="4918710"/>
          </a:xfrm>
          <a:prstGeom prst="rect">
            <a:avLst/>
          </a:prstGeom>
        </p:spPr>
        <p:txBody>
          <a:bodyPr wrap="square">
            <a:noAutofit/>
          </a:bodyPr>
          <a:lstStyle/>
          <a:p>
            <a:pPr algn="just">
              <a:lnSpc>
                <a:spcPct val="120000"/>
              </a:lnSpc>
              <a:spcBef>
                <a:spcPts val="0"/>
              </a:spcBef>
              <a:spcAft>
                <a:spcPts val="0"/>
              </a:spcAft>
            </a:pP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北京藏象教育科技集团有限公司是藏象集团旗下大型健康产业教育集团，依托藏象集团强大的综合教育资源及影响力，以“专业人才、产业人才、行业人才、技能型人才”培养为核心；凭借藏象集团雄厚的人才、资金、管理、技术和市场等综合产业优势，</a:t>
            </a:r>
            <a:r>
              <a:rPr sz="1200" b="1" dirty="0">
                <a:latin typeface="微软雅黑" panose="020B0503020204020204" pitchFamily="34" charset="-122"/>
                <a:ea typeface="微软雅黑" panose="020B0503020204020204" pitchFamily="34" charset="-122"/>
                <a:cs typeface="微软雅黑" panose="020B0503020204020204" pitchFamily="34" charset="-122"/>
                <a:sym typeface="+mn-ea"/>
              </a:rPr>
              <a:t>致力于构建容纳职业教育、医学教育、师承教育、学历教育、国家职业技能等级认证等全系统健康领域教育生态圈。</a:t>
            </a:r>
            <a:endPar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为布局全国区域合作伙伴及落地运营主体，自2009年起，藏象教育以大健康教育为业务核心，先后打造藏象学校、职业培训在线学习公共平台、藏象医学教育网、藏象学堂等多个业务平台</a:t>
            </a:r>
            <a:r>
              <a:rPr sz="1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陆续开展了</a:t>
            </a:r>
            <a:r>
              <a:rPr 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基层西学中能力建设工程培训、</a:t>
            </a: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医师资格、执业药师、护士执业资格等等培训项目，搭建全国“互联网+健康教育+职业培训+大数据”新型健康教育平台。</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r>
              <a:rPr 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北京藏象教育科技集团始终坚持“专家治学，名师执教”，成立了由国医大师、全国名老中医、国内中医药教研单位专家教授、各大医院临床主任等200余人组成的“专家委员会”，</a:t>
            </a:r>
            <a:r>
              <a:rPr 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提供多方面指导。藏象教育已</a:t>
            </a: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在全国各地发展2000+企业客户、1000+加盟机构，累计培训学员120万人次，备受业界和学员好评，并得到了上级各部门及社会各界的高度认可，</a:t>
            </a:r>
            <a:r>
              <a:rPr 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获誉无数</a:t>
            </a: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360045" algn="just" eaLnBrk="1" fontAlgn="auto" latinLnBrk="0" hangingPunct="1">
              <a:lnSpc>
                <a:spcPct val="150000"/>
              </a:lnSpc>
              <a:spcBef>
                <a:spcPts val="0"/>
              </a:spcBef>
              <a:buNone/>
            </a:pPr>
            <a:endParaRPr lang="en-US" sz="12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4" name="图片 3"/>
          <p:cNvPicPr>
            <a:picLocks noChangeAspect="1"/>
          </p:cNvPicPr>
          <p:nvPr/>
        </p:nvPicPr>
        <p:blipFill>
          <a:blip r:embed="rId2"/>
          <a:stretch>
            <a:fillRect/>
          </a:stretch>
        </p:blipFill>
        <p:spPr>
          <a:xfrm>
            <a:off x="6596380" y="1503045"/>
            <a:ext cx="2475865" cy="1848485"/>
          </a:xfrm>
          <a:prstGeom prst="rect">
            <a:avLst/>
          </a:prstGeom>
        </p:spPr>
      </p:pic>
      <p:pic>
        <p:nvPicPr>
          <p:cNvPr id="7" name="图片 6"/>
          <p:cNvPicPr>
            <a:picLocks noChangeAspect="1"/>
          </p:cNvPicPr>
          <p:nvPr/>
        </p:nvPicPr>
        <p:blipFill>
          <a:blip r:embed="rId3"/>
          <a:stretch>
            <a:fillRect/>
          </a:stretch>
        </p:blipFill>
        <p:spPr>
          <a:xfrm>
            <a:off x="9109075" y="1503045"/>
            <a:ext cx="2486660" cy="1848485"/>
          </a:xfrm>
          <a:prstGeom prst="rect">
            <a:avLst/>
          </a:prstGeom>
        </p:spPr>
      </p:pic>
      <p:pic>
        <p:nvPicPr>
          <p:cNvPr id="8" name="图片 7"/>
          <p:cNvPicPr>
            <a:picLocks noChangeAspect="1"/>
          </p:cNvPicPr>
          <p:nvPr/>
        </p:nvPicPr>
        <p:blipFill>
          <a:blip r:embed="rId4"/>
          <a:stretch>
            <a:fillRect/>
          </a:stretch>
        </p:blipFill>
        <p:spPr>
          <a:xfrm>
            <a:off x="6579235" y="3404235"/>
            <a:ext cx="2493010" cy="1859915"/>
          </a:xfrm>
          <a:prstGeom prst="rect">
            <a:avLst/>
          </a:prstGeom>
        </p:spPr>
      </p:pic>
      <p:pic>
        <p:nvPicPr>
          <p:cNvPr id="9" name="图片 8"/>
          <p:cNvPicPr>
            <a:picLocks noChangeAspect="1"/>
          </p:cNvPicPr>
          <p:nvPr/>
        </p:nvPicPr>
        <p:blipFill>
          <a:blip r:embed="rId5"/>
          <a:stretch>
            <a:fillRect/>
          </a:stretch>
        </p:blipFill>
        <p:spPr>
          <a:xfrm>
            <a:off x="9109075" y="3404235"/>
            <a:ext cx="2503170" cy="1884680"/>
          </a:xfrm>
          <a:prstGeom prst="rect">
            <a:avLst/>
          </a:prstGeom>
        </p:spPr>
      </p:pic>
      <p:sp>
        <p:nvSpPr>
          <p:cNvPr id="2" name="文本框 1"/>
          <p:cNvSpPr txBox="1"/>
          <p:nvPr/>
        </p:nvSpPr>
        <p:spPr>
          <a:xfrm>
            <a:off x="4090670" y="319405"/>
            <a:ext cx="4010660" cy="521970"/>
          </a:xfrm>
          <a:prstGeom prst="rect">
            <a:avLst/>
          </a:prstGeom>
          <a:noFill/>
        </p:spPr>
        <p:txBody>
          <a:bodyPr wrap="square" rtlCol="0">
            <a:spAutoFit/>
          </a:bodyPr>
          <a:p>
            <a:pPr lvl="0" algn="ctr" defTabSz="609600">
              <a:spcBef>
                <a:spcPts val="0"/>
              </a:spcBef>
              <a:spcAft>
                <a:spcPts val="0"/>
              </a:spcAft>
              <a:buClrTx/>
              <a:buSzTx/>
              <a:buFontTx/>
              <a:defRPr/>
            </a:pPr>
            <a:r>
              <a:rPr lang="zh-CN" altLang="en-US" sz="2800" dirty="0">
                <a:solidFill>
                  <a:srgbClr val="4594FF"/>
                </a:solidFill>
                <a:cs typeface="+mn-ea"/>
                <a:sym typeface="+mn-lt"/>
              </a:rPr>
              <a:t>藏象教育</a:t>
            </a:r>
            <a:endParaRPr lang="zh-CN" altLang="en-US" sz="2800" b="1" kern="0" noProof="0" dirty="0">
              <a:ln>
                <a:noFill/>
              </a:ln>
              <a:solidFill>
                <a:prstClr val="black">
                  <a:lumMod val="85000"/>
                  <a:lumOff val="15000"/>
                </a:prstClr>
              </a:solidFill>
              <a:effectLst/>
              <a:uLnTx/>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4" name="文本框 23"/>
          <p:cNvSpPr txBox="1"/>
          <p:nvPr/>
        </p:nvSpPr>
        <p:spPr>
          <a:xfrm>
            <a:off x="4090670" y="319405"/>
            <a:ext cx="4010660" cy="521970"/>
          </a:xfrm>
          <a:prstGeom prst="rect">
            <a:avLst/>
          </a:prstGeom>
          <a:noFill/>
        </p:spPr>
        <p:txBody>
          <a:bodyPr wrap="square" rtlCol="0">
            <a:spAutoFit/>
          </a:bodyPr>
          <a:lstStyle/>
          <a:p>
            <a:pPr lvl="0" algn="ctr" defTabSz="609600">
              <a:spcBef>
                <a:spcPts val="0"/>
              </a:spcBef>
              <a:spcAft>
                <a:spcPts val="0"/>
              </a:spcAft>
              <a:buClrTx/>
              <a:buSzTx/>
              <a:buFontTx/>
              <a:defRPr/>
            </a:pPr>
            <a:r>
              <a:rPr lang="zh-CN" altLang="en-US" sz="2800" dirty="0">
                <a:solidFill>
                  <a:srgbClr val="4594FF"/>
                </a:solidFill>
                <a:cs typeface="+mn-ea"/>
                <a:sym typeface="+mn-lt"/>
              </a:rPr>
              <a:t>项目介绍</a:t>
            </a:r>
            <a:endParaRPr lang="zh-CN" altLang="en-US" sz="2800" b="1" kern="0" noProof="0" dirty="0">
              <a:ln>
                <a:noFill/>
              </a:ln>
              <a:solidFill>
                <a:prstClr val="black">
                  <a:lumMod val="85000"/>
                  <a:lumOff val="15000"/>
                </a:prstClr>
              </a:solidFill>
              <a:effectLst/>
              <a:uLnTx/>
              <a:uFillTx/>
              <a:cs typeface="+mn-ea"/>
              <a:sym typeface="+mn-ea"/>
            </a:endParaRPr>
          </a:p>
        </p:txBody>
      </p:sp>
      <p:sp>
        <p:nvSpPr>
          <p:cNvPr id="4" name="圆角矩形 3"/>
          <p:cNvSpPr/>
          <p:nvPr/>
        </p:nvSpPr>
        <p:spPr>
          <a:xfrm>
            <a:off x="893445" y="1261745"/>
            <a:ext cx="10248900" cy="1864995"/>
          </a:xfrm>
          <a:prstGeom prst="roundRect">
            <a:avLst/>
          </a:prstGeom>
          <a:solidFill>
            <a:schemeClr val="bg2"/>
          </a:solidFill>
          <a:ln>
            <a:solidFill>
              <a:schemeClr val="bg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PA-矩形 26"/>
          <p:cNvSpPr/>
          <p:nvPr>
            <p:custDataLst>
              <p:tags r:id="rId1"/>
            </p:custDataLst>
          </p:nvPr>
        </p:nvSpPr>
        <p:spPr>
          <a:xfrm>
            <a:off x="1020445" y="1511300"/>
            <a:ext cx="9822815" cy="1717675"/>
          </a:xfrm>
          <a:prstGeom prst="rect">
            <a:avLst/>
          </a:prstGeom>
        </p:spPr>
        <p:txBody>
          <a:bodyPr wrap="square">
            <a:noAutofit/>
          </a:bodyPr>
          <a:p>
            <a:pPr algn="just">
              <a:lnSpc>
                <a:spcPct val="120000"/>
              </a:lnSpc>
              <a:spcBef>
                <a:spcPts val="0"/>
              </a:spcBef>
              <a:spcAft>
                <a:spcPts val="0"/>
              </a:spcAft>
            </a:pPr>
            <a:r>
              <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项目定义：</a:t>
            </a:r>
            <a:endPar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algn="just">
              <a:lnSpc>
                <a:spcPct val="120000"/>
              </a:lnSpc>
              <a:spcBef>
                <a:spcPts val="0"/>
              </a:spcBef>
              <a:spcAft>
                <a:spcPts val="0"/>
              </a:spcAft>
            </a:pP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医疗陪诊顾问</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为老年病患、孕产妇、以及行动不便或不便独立去医院就诊者，提供协助挂号、问诊、检查、带药、以及预约住院等服务的群体或个人。</a:t>
            </a:r>
            <a:endParaRPr lang="en-US" altLang="zh-CN" sz="1600" spc="100">
              <a:solidFill>
                <a:schemeClr val="dk1"/>
              </a:solidFill>
              <a:uFillTx/>
              <a:latin typeface="楷体" panose="02010609060101010101" charset="-122"/>
              <a:ea typeface="楷体" panose="02010609060101010101" charset="-122"/>
              <a:sym typeface="+mn-ea"/>
            </a:endParaRPr>
          </a:p>
          <a:p>
            <a:pPr algn="just">
              <a:lnSpc>
                <a:spcPct val="120000"/>
              </a:lnSpc>
              <a:spcBef>
                <a:spcPts val="0"/>
              </a:spcBef>
              <a:spcAft>
                <a:spcPts val="0"/>
              </a:spcAft>
            </a:pP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圆角矩形 4"/>
          <p:cNvSpPr/>
          <p:nvPr/>
        </p:nvSpPr>
        <p:spPr>
          <a:xfrm>
            <a:off x="913130" y="3509645"/>
            <a:ext cx="10325100" cy="1964055"/>
          </a:xfrm>
          <a:prstGeom prst="roundRect">
            <a:avLst/>
          </a:prstGeom>
          <a:solidFill>
            <a:schemeClr val="bg2"/>
          </a:solidFill>
          <a:ln>
            <a:solidFill>
              <a:schemeClr val="bg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PA-矩形 26"/>
          <p:cNvSpPr/>
          <p:nvPr>
            <p:custDataLst>
              <p:tags r:id="rId2"/>
            </p:custDataLst>
          </p:nvPr>
        </p:nvSpPr>
        <p:spPr>
          <a:xfrm>
            <a:off x="1147445" y="3898900"/>
            <a:ext cx="9822815" cy="1337310"/>
          </a:xfrm>
          <a:prstGeom prst="rect">
            <a:avLst/>
          </a:prstGeom>
        </p:spPr>
        <p:txBody>
          <a:bodyPr wrap="square">
            <a:noAutofit/>
          </a:bodyPr>
          <a:p>
            <a:pPr algn="just">
              <a:lnSpc>
                <a:spcPct val="120000"/>
              </a:lnSpc>
              <a:spcBef>
                <a:spcPts val="0"/>
              </a:spcBef>
              <a:spcAft>
                <a:spcPts val="0"/>
              </a:spcAft>
            </a:pPr>
            <a:r>
              <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岗位规范：</a:t>
            </a:r>
            <a:endPar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algn="just">
              <a:lnSpc>
                <a:spcPct val="120000"/>
              </a:lnSpc>
              <a:spcBef>
                <a:spcPts val="0"/>
              </a:spcBef>
              <a:spcAft>
                <a:spcPts val="0"/>
              </a:spcAft>
              <a:buClrTx/>
              <a:buSzTx/>
              <a:buFontTx/>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提供健康咨询、代理、预约挂号、缴费、取药、送药、办理住院手续、看护等协助服务；协助相关物资的登记、购置、发放等工作；参与公共卫生事件的健康预警、监视。</a:t>
            </a: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组合 39"/>
          <p:cNvGrpSpPr/>
          <p:nvPr userDrawn="1"/>
        </p:nvGrpSpPr>
        <p:grpSpPr>
          <a:xfrm>
            <a:off x="3360611" y="311152"/>
            <a:ext cx="740324" cy="810992"/>
            <a:chOff x="2756181" y="52529"/>
            <a:chExt cx="1479623" cy="1620860"/>
          </a:xfrm>
        </p:grpSpPr>
        <p:pic>
          <p:nvPicPr>
            <p:cNvPr id="41" name="图片 40"/>
            <p:cNvPicPr>
              <a:picLocks noChangeAspect="1"/>
            </p:cNvPicPr>
            <p:nvPr userDrawn="1"/>
          </p:nvPicPr>
          <p:blipFill>
            <a:blip r:embed="rId1" cstate="screen"/>
            <a:stretch>
              <a:fillRect/>
            </a:stretch>
          </p:blipFill>
          <p:spPr>
            <a:xfrm rot="19717713">
              <a:off x="2756181" y="52529"/>
              <a:ext cx="1479623" cy="1620860"/>
            </a:xfrm>
            <a:prstGeom prst="rect">
              <a:avLst/>
            </a:prstGeom>
          </p:spPr>
        </p:pic>
        <p:sp>
          <p:nvSpPr>
            <p:cNvPr id="42" name="菱形 41"/>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菱形 42"/>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任意多边形: 形状 23"/>
          <p:cNvSpPr/>
          <p:nvPr userDrawn="1"/>
        </p:nvSpPr>
        <p:spPr>
          <a:xfrm>
            <a:off x="11991340" y="6273800"/>
            <a:ext cx="200660" cy="401320"/>
          </a:xfrm>
          <a:custGeom>
            <a:avLst/>
            <a:gdLst>
              <a:gd name="connsiteX0" fmla="*/ 200660 w 200660"/>
              <a:gd name="connsiteY0" fmla="*/ 0 h 401320"/>
              <a:gd name="connsiteX1" fmla="*/ 200660 w 200660"/>
              <a:gd name="connsiteY1" fmla="*/ 401320 h 401320"/>
              <a:gd name="connsiteX2" fmla="*/ 0 w 200660"/>
              <a:gd name="connsiteY2" fmla="*/ 200660 h 401320"/>
            </a:gdLst>
            <a:ahLst/>
            <a:cxnLst>
              <a:cxn ang="0">
                <a:pos x="connsiteX0" y="connsiteY0"/>
              </a:cxn>
              <a:cxn ang="0">
                <a:pos x="connsiteX1" y="connsiteY1"/>
              </a:cxn>
              <a:cxn ang="0">
                <a:pos x="connsiteX2" y="connsiteY2"/>
              </a:cxn>
            </a:cxnLst>
            <a:rect l="l" t="t" r="r" b="b"/>
            <a:pathLst>
              <a:path w="200660" h="401320">
                <a:moveTo>
                  <a:pt x="200660" y="0"/>
                </a:moveTo>
                <a:lnTo>
                  <a:pt x="200660" y="401320"/>
                </a:lnTo>
                <a:lnTo>
                  <a:pt x="0" y="200660"/>
                </a:lnTo>
                <a:close/>
              </a:path>
            </a:pathLst>
          </a:cu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24"/>
          <p:cNvSpPr/>
          <p:nvPr userDrawn="1"/>
        </p:nvSpPr>
        <p:spPr>
          <a:xfrm>
            <a:off x="11414760" y="6446520"/>
            <a:ext cx="777240" cy="411480"/>
          </a:xfrm>
          <a:custGeom>
            <a:avLst/>
            <a:gdLst>
              <a:gd name="connsiteX0" fmla="*/ 411480 w 777240"/>
              <a:gd name="connsiteY0" fmla="*/ 0 h 411480"/>
              <a:gd name="connsiteX1" fmla="*/ 777240 w 777240"/>
              <a:gd name="connsiteY1" fmla="*/ 365760 h 411480"/>
              <a:gd name="connsiteX2" fmla="*/ 777240 w 777240"/>
              <a:gd name="connsiteY2" fmla="*/ 411480 h 411480"/>
              <a:gd name="connsiteX3" fmla="*/ 0 w 77724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777240" h="411480">
                <a:moveTo>
                  <a:pt x="411480" y="0"/>
                </a:moveTo>
                <a:lnTo>
                  <a:pt x="777240" y="365760"/>
                </a:lnTo>
                <a:lnTo>
                  <a:pt x="777240" y="411480"/>
                </a:lnTo>
                <a:lnTo>
                  <a:pt x="0" y="411480"/>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userDrawn="1"/>
        </p:nvGrpSpPr>
        <p:grpSpPr>
          <a:xfrm flipH="1">
            <a:off x="8098878" y="311153"/>
            <a:ext cx="740322" cy="810990"/>
            <a:chOff x="2756181" y="52529"/>
            <a:chExt cx="1479623" cy="1620860"/>
          </a:xfrm>
        </p:grpSpPr>
        <p:pic>
          <p:nvPicPr>
            <p:cNvPr id="47" name="图片 46"/>
            <p:cNvPicPr>
              <a:picLocks noChangeAspect="1"/>
            </p:cNvPicPr>
            <p:nvPr userDrawn="1"/>
          </p:nvPicPr>
          <p:blipFill>
            <a:blip r:embed="rId1" cstate="screen"/>
            <a:stretch>
              <a:fillRect/>
            </a:stretch>
          </p:blipFill>
          <p:spPr>
            <a:xfrm rot="19717713">
              <a:off x="2756181" y="52529"/>
              <a:ext cx="1479623" cy="1620860"/>
            </a:xfrm>
            <a:prstGeom prst="rect">
              <a:avLst/>
            </a:prstGeom>
          </p:spPr>
        </p:pic>
        <p:sp>
          <p:nvSpPr>
            <p:cNvPr id="48" name="菱形 47"/>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菱形 48"/>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userDrawn="1"/>
        </p:nvCxnSpPr>
        <p:spPr>
          <a:xfrm>
            <a:off x="8731045" y="707923"/>
            <a:ext cx="2418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a:off x="1032387" y="707923"/>
            <a:ext cx="241873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962025" y="1886404"/>
            <a:ext cx="3919654" cy="3648914"/>
            <a:chOff x="962025" y="1984378"/>
            <a:chExt cx="3919654" cy="3648914"/>
          </a:xfrm>
        </p:grpSpPr>
        <p:sp>
          <p:nvSpPr>
            <p:cNvPr id="53" name="Freeform 5"/>
            <p:cNvSpPr>
              <a:spLocks noEditPoints="1"/>
            </p:cNvSpPr>
            <p:nvPr/>
          </p:nvSpPr>
          <p:spPr bwMode="auto">
            <a:xfrm>
              <a:off x="2643031" y="4025022"/>
              <a:ext cx="531376" cy="1608270"/>
            </a:xfrm>
            <a:custGeom>
              <a:avLst/>
              <a:gdLst>
                <a:gd name="T0" fmla="*/ 118 w 168"/>
                <a:gd name="T1" fmla="*/ 41 h 508"/>
                <a:gd name="T2" fmla="*/ 108 w 168"/>
                <a:gd name="T3" fmla="*/ 73 h 508"/>
                <a:gd name="T4" fmla="*/ 84 w 168"/>
                <a:gd name="T5" fmla="*/ 86 h 508"/>
                <a:gd name="T6" fmla="*/ 59 w 168"/>
                <a:gd name="T7" fmla="*/ 73 h 508"/>
                <a:gd name="T8" fmla="*/ 49 w 168"/>
                <a:gd name="T9" fmla="*/ 41 h 508"/>
                <a:gd name="T10" fmla="*/ 59 w 168"/>
                <a:gd name="T11" fmla="*/ 12 h 508"/>
                <a:gd name="T12" fmla="*/ 84 w 168"/>
                <a:gd name="T13" fmla="*/ 0 h 508"/>
                <a:gd name="T14" fmla="*/ 108 w 168"/>
                <a:gd name="T15" fmla="*/ 12 h 508"/>
                <a:gd name="T16" fmla="*/ 118 w 168"/>
                <a:gd name="T17" fmla="*/ 41 h 508"/>
                <a:gd name="T18" fmla="*/ 168 w 168"/>
                <a:gd name="T19" fmla="*/ 290 h 508"/>
                <a:gd name="T20" fmla="*/ 152 w 168"/>
                <a:gd name="T21" fmla="*/ 311 h 508"/>
                <a:gd name="T22" fmla="*/ 136 w 168"/>
                <a:gd name="T23" fmla="*/ 290 h 508"/>
                <a:gd name="T24" fmla="*/ 136 w 168"/>
                <a:gd name="T25" fmla="*/ 150 h 508"/>
                <a:gd name="T26" fmla="*/ 128 w 168"/>
                <a:gd name="T27" fmla="*/ 150 h 508"/>
                <a:gd name="T28" fmla="*/ 128 w 168"/>
                <a:gd name="T29" fmla="*/ 487 h 508"/>
                <a:gd name="T30" fmla="*/ 109 w 168"/>
                <a:gd name="T31" fmla="*/ 508 h 508"/>
                <a:gd name="T32" fmla="*/ 89 w 168"/>
                <a:gd name="T33" fmla="*/ 487 h 508"/>
                <a:gd name="T34" fmla="*/ 89 w 168"/>
                <a:gd name="T35" fmla="*/ 288 h 508"/>
                <a:gd name="T36" fmla="*/ 79 w 168"/>
                <a:gd name="T37" fmla="*/ 288 h 508"/>
                <a:gd name="T38" fmla="*/ 79 w 168"/>
                <a:gd name="T39" fmla="*/ 487 h 508"/>
                <a:gd name="T40" fmla="*/ 59 w 168"/>
                <a:gd name="T41" fmla="*/ 508 h 508"/>
                <a:gd name="T42" fmla="*/ 40 w 168"/>
                <a:gd name="T43" fmla="*/ 487 h 508"/>
                <a:gd name="T44" fmla="*/ 40 w 168"/>
                <a:gd name="T45" fmla="*/ 150 h 508"/>
                <a:gd name="T46" fmla="*/ 32 w 168"/>
                <a:gd name="T47" fmla="*/ 150 h 508"/>
                <a:gd name="T48" fmla="*/ 32 w 168"/>
                <a:gd name="T49" fmla="*/ 290 h 508"/>
                <a:gd name="T50" fmla="*/ 16 w 168"/>
                <a:gd name="T51" fmla="*/ 311 h 508"/>
                <a:gd name="T52" fmla="*/ 0 w 168"/>
                <a:gd name="T53" fmla="*/ 290 h 508"/>
                <a:gd name="T54" fmla="*/ 0 w 168"/>
                <a:gd name="T55" fmla="*/ 130 h 508"/>
                <a:gd name="T56" fmla="*/ 44 w 168"/>
                <a:gd name="T57" fmla="*/ 91 h 508"/>
                <a:gd name="T58" fmla="*/ 125 w 168"/>
                <a:gd name="T59" fmla="*/ 91 h 508"/>
                <a:gd name="T60" fmla="*/ 168 w 168"/>
                <a:gd name="T61" fmla="*/ 130 h 508"/>
                <a:gd name="T62" fmla="*/ 168 w 168"/>
                <a:gd name="T63" fmla="*/ 2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4" name="Freeform 6"/>
            <p:cNvSpPr>
              <a:spLocks noEditPoints="1"/>
            </p:cNvSpPr>
            <p:nvPr/>
          </p:nvSpPr>
          <p:spPr bwMode="auto">
            <a:xfrm>
              <a:off x="3218857" y="3412830"/>
              <a:ext cx="404088" cy="1226408"/>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5" name="Freeform 7"/>
            <p:cNvSpPr>
              <a:spLocks noEditPoints="1"/>
            </p:cNvSpPr>
            <p:nvPr/>
          </p:nvSpPr>
          <p:spPr bwMode="auto">
            <a:xfrm>
              <a:off x="2172269" y="3412830"/>
              <a:ext cx="404088" cy="1226408"/>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6" name="Freeform 8"/>
            <p:cNvSpPr>
              <a:spLocks noEditPoints="1"/>
            </p:cNvSpPr>
            <p:nvPr/>
          </p:nvSpPr>
          <p:spPr bwMode="auto">
            <a:xfrm>
              <a:off x="2766278" y="3020864"/>
              <a:ext cx="309128" cy="939505"/>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7" name="Freeform 9"/>
            <p:cNvSpPr>
              <a:spLocks noEditPoints="1"/>
            </p:cNvSpPr>
            <p:nvPr/>
          </p:nvSpPr>
          <p:spPr bwMode="auto">
            <a:xfrm>
              <a:off x="3689619" y="3020864"/>
              <a:ext cx="309128" cy="939505"/>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8" name="Freeform 10"/>
            <p:cNvSpPr>
              <a:spLocks noEditPoints="1"/>
            </p:cNvSpPr>
            <p:nvPr/>
          </p:nvSpPr>
          <p:spPr bwMode="auto">
            <a:xfrm>
              <a:off x="1857080" y="3020864"/>
              <a:ext cx="309128" cy="939505"/>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9" name="Freeform 11"/>
            <p:cNvSpPr>
              <a:spLocks noEditPoints="1"/>
            </p:cNvSpPr>
            <p:nvPr/>
          </p:nvSpPr>
          <p:spPr bwMode="auto">
            <a:xfrm>
              <a:off x="2453110" y="2612735"/>
              <a:ext cx="258616" cy="785952"/>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0" name="Freeform 12"/>
            <p:cNvSpPr>
              <a:spLocks noEditPoints="1"/>
            </p:cNvSpPr>
            <p:nvPr/>
          </p:nvSpPr>
          <p:spPr bwMode="auto">
            <a:xfrm>
              <a:off x="3235020" y="2612735"/>
              <a:ext cx="258616" cy="785952"/>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1" name="Freeform 13"/>
            <p:cNvSpPr>
              <a:spLocks noEditPoints="1"/>
            </p:cNvSpPr>
            <p:nvPr/>
          </p:nvSpPr>
          <p:spPr bwMode="auto">
            <a:xfrm>
              <a:off x="1529769" y="2612735"/>
              <a:ext cx="260637" cy="785952"/>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2" name="Freeform 14"/>
            <p:cNvSpPr>
              <a:spLocks noEditPoints="1"/>
            </p:cNvSpPr>
            <p:nvPr/>
          </p:nvSpPr>
          <p:spPr bwMode="auto">
            <a:xfrm>
              <a:off x="4027033" y="2612735"/>
              <a:ext cx="258616" cy="785952"/>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3" name="Freeform 15"/>
            <p:cNvSpPr>
              <a:spLocks noEditPoints="1"/>
            </p:cNvSpPr>
            <p:nvPr/>
          </p:nvSpPr>
          <p:spPr bwMode="auto">
            <a:xfrm>
              <a:off x="2814769" y="2277342"/>
              <a:ext cx="210126"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4" name="Freeform 16"/>
            <p:cNvSpPr>
              <a:spLocks noEditPoints="1"/>
            </p:cNvSpPr>
            <p:nvPr/>
          </p:nvSpPr>
          <p:spPr bwMode="auto">
            <a:xfrm>
              <a:off x="3590618" y="2277342"/>
              <a:ext cx="212147"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5" name="Freeform 17"/>
            <p:cNvSpPr>
              <a:spLocks noEditPoints="1"/>
            </p:cNvSpPr>
            <p:nvPr/>
          </p:nvSpPr>
          <p:spPr bwMode="auto">
            <a:xfrm>
              <a:off x="4356364" y="2277342"/>
              <a:ext cx="212147"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6" name="Freeform 18"/>
            <p:cNvSpPr>
              <a:spLocks noEditPoints="1"/>
            </p:cNvSpPr>
            <p:nvPr/>
          </p:nvSpPr>
          <p:spPr bwMode="auto">
            <a:xfrm>
              <a:off x="2026797" y="2277342"/>
              <a:ext cx="212147" cy="640480"/>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7" name="Freeform 19"/>
            <p:cNvSpPr>
              <a:spLocks noEditPoints="1"/>
            </p:cNvSpPr>
            <p:nvPr/>
          </p:nvSpPr>
          <p:spPr bwMode="auto">
            <a:xfrm>
              <a:off x="1261050" y="2277342"/>
              <a:ext cx="212147"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8" name="Freeform 20"/>
            <p:cNvSpPr>
              <a:spLocks noEditPoints="1"/>
            </p:cNvSpPr>
            <p:nvPr/>
          </p:nvSpPr>
          <p:spPr bwMode="auto">
            <a:xfrm>
              <a:off x="962025" y="1984378"/>
              <a:ext cx="195983" cy="598050"/>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9" name="Freeform 21"/>
            <p:cNvSpPr>
              <a:spLocks noEditPoints="1"/>
            </p:cNvSpPr>
            <p:nvPr/>
          </p:nvSpPr>
          <p:spPr bwMode="auto">
            <a:xfrm>
              <a:off x="1707568" y="1984378"/>
              <a:ext cx="200024" cy="598050"/>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0" name="Freeform 22"/>
            <p:cNvSpPr>
              <a:spLocks noEditPoints="1"/>
            </p:cNvSpPr>
            <p:nvPr/>
          </p:nvSpPr>
          <p:spPr bwMode="auto">
            <a:xfrm>
              <a:off x="2465232" y="1984378"/>
              <a:ext cx="200024" cy="598050"/>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1" name="Freeform 23"/>
            <p:cNvSpPr>
              <a:spLocks noEditPoints="1"/>
            </p:cNvSpPr>
            <p:nvPr/>
          </p:nvSpPr>
          <p:spPr bwMode="auto">
            <a:xfrm>
              <a:off x="3190571" y="1984378"/>
              <a:ext cx="198003" cy="598050"/>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2" name="Freeform 24"/>
            <p:cNvSpPr>
              <a:spLocks noEditPoints="1"/>
            </p:cNvSpPr>
            <p:nvPr/>
          </p:nvSpPr>
          <p:spPr bwMode="auto">
            <a:xfrm>
              <a:off x="3938133" y="1984378"/>
              <a:ext cx="200024" cy="598050"/>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3" name="Freeform 25"/>
            <p:cNvSpPr>
              <a:spLocks noEditPoints="1"/>
            </p:cNvSpPr>
            <p:nvPr/>
          </p:nvSpPr>
          <p:spPr bwMode="auto">
            <a:xfrm>
              <a:off x="4681655" y="1984378"/>
              <a:ext cx="200024" cy="598050"/>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sp>
        <p:nvSpPr>
          <p:cNvPr id="75" name="PA-矩形 26"/>
          <p:cNvSpPr/>
          <p:nvPr>
            <p:custDataLst>
              <p:tags r:id="rId2"/>
            </p:custDataLst>
          </p:nvPr>
        </p:nvSpPr>
        <p:spPr bwMode="gray">
          <a:xfrm>
            <a:off x="5154930" y="1675130"/>
            <a:ext cx="6414135" cy="4168140"/>
          </a:xfrm>
          <a:prstGeom prst="rect">
            <a:avLst/>
          </a:prstGeom>
          <a:noFill/>
          <a:ln w="9525">
            <a:noFill/>
            <a:miter lim="800000"/>
            <a:headEnd type="diamond" w="med" len="med"/>
            <a:tailEnd type="diamond" w="med" len="med"/>
          </a:ln>
        </p:spPr>
        <p:txBody>
          <a:bodyPr wrap="square" lIns="121876" tIns="60937" rIns="121876" bIns="60937" anchor="ctr">
            <a:noAutofit/>
          </a:bodyPr>
          <a:lstStyle/>
          <a:p>
            <a:pPr marL="285750" lvl="1" indent="-285750">
              <a:lnSpc>
                <a:spcPct val="100000"/>
              </a:lnSpc>
              <a:spcBef>
                <a:spcPct val="0"/>
              </a:spcBef>
              <a:spcAft>
                <a:spcPct val="15000"/>
              </a:spcAft>
              <a:buFont typeface="Wingdings" panose="05000000000000000000" charset="0"/>
              <a:buChar char="l"/>
            </a:pPr>
            <a:r>
              <a:rPr lang="zh-CN" sz="1400" b="1">
                <a:latin typeface="微软雅黑" panose="020B0503020204020204" pitchFamily="34" charset="-122"/>
                <a:ea typeface="微软雅黑" panose="020B0503020204020204" pitchFamily="34" charset="-122"/>
                <a:sym typeface="+mn-ea"/>
              </a:rPr>
              <a:t>行业背景：</a:t>
            </a:r>
            <a:r>
              <a:rPr sz="1400">
                <a:latin typeface="微软雅黑" panose="020B0503020204020204" pitchFamily="34" charset="-122"/>
                <a:ea typeface="微软雅黑" panose="020B0503020204020204" pitchFamily="34" charset="-122"/>
                <a:sym typeface="+mn-ea"/>
              </a:rPr>
              <a:t>随着我国人口老龄化进程的加快，以及慢性病的逐渐年强化，人们健康意识的日渐加强，社会对于经济便利的社区保健及医疗陪诊顾问的需求越来越迫切。</a:t>
            </a:r>
            <a:endParaRPr sz="1400">
              <a:latin typeface="微软雅黑" panose="020B0503020204020204" pitchFamily="34" charset="-122"/>
              <a:ea typeface="微软雅黑" panose="020B0503020204020204" pitchFamily="34" charset="-122"/>
              <a:sym typeface="+mn-ea"/>
            </a:endParaRPr>
          </a:p>
          <a:p>
            <a:pPr marL="114300" lvl="1" indent="-114300">
              <a:lnSpc>
                <a:spcPct val="100000"/>
              </a:lnSpc>
              <a:spcBef>
                <a:spcPct val="0"/>
              </a:spcBef>
              <a:spcAft>
                <a:spcPct val="15000"/>
              </a:spcAft>
              <a:buChar char="•"/>
            </a:pPr>
            <a:endParaRPr sz="1400">
              <a:latin typeface="微软雅黑" panose="020B0503020204020204" pitchFamily="34" charset="-122"/>
              <a:ea typeface="微软雅黑" panose="020B0503020204020204" pitchFamily="34" charset="-122"/>
              <a:sym typeface="+mn-ea"/>
            </a:endParaRPr>
          </a:p>
          <a:p>
            <a:pPr marL="285750" lvl="1" indent="-285750" algn="l">
              <a:lnSpc>
                <a:spcPct val="100000"/>
              </a:lnSpc>
              <a:spcAft>
                <a:spcPct val="15000"/>
              </a:spcAft>
              <a:buClrTx/>
              <a:buSzTx/>
              <a:buFont typeface="Wingdings" panose="05000000000000000000" charset="0"/>
              <a:buChar char="l"/>
            </a:pPr>
            <a:r>
              <a:rPr lang="zh-CN" sz="1400" b="1">
                <a:latin typeface="微软雅黑" panose="020B0503020204020204" pitchFamily="34" charset="-122"/>
                <a:ea typeface="微软雅黑" panose="020B0503020204020204" pitchFamily="34" charset="-122"/>
                <a:sym typeface="+mn-ea"/>
              </a:rPr>
              <a:t>就业需求</a:t>
            </a:r>
            <a:r>
              <a:rPr sz="1400">
                <a:latin typeface="微软雅黑" panose="020B0503020204020204" pitchFamily="34" charset="-122"/>
                <a:ea typeface="微软雅黑" panose="020B0503020204020204" pitchFamily="34" charset="-122"/>
                <a:sym typeface="+mn-ea"/>
              </a:rPr>
              <a:t>：随着</a:t>
            </a:r>
            <a:r>
              <a:rPr sz="1400">
                <a:latin typeface="微软雅黑" panose="020B0503020204020204" pitchFamily="34" charset="-122"/>
                <a:ea typeface="微软雅黑" panose="020B0503020204020204" pitchFamily="34" charset="-122"/>
                <a:sym typeface="+mn-ea"/>
              </a:rPr>
              <a:t>我国60岁及以上人口已达2.64亿，占总人口的18.7%，人口老龄化程度进一步加深。医院看诊智能化，老人就医困难，子女无法时时陪伴，迅速催生了对医疗陪诊顾问人员的大量需求。</a:t>
            </a:r>
            <a:endParaRPr sz="1400">
              <a:latin typeface="微软雅黑" panose="020B0503020204020204" pitchFamily="34" charset="-122"/>
              <a:ea typeface="微软雅黑" panose="020B0503020204020204" pitchFamily="34" charset="-122"/>
              <a:sym typeface="+mn-ea"/>
            </a:endParaRPr>
          </a:p>
          <a:p>
            <a:pPr marL="114300" lvl="1" indent="-114300" algn="l">
              <a:lnSpc>
                <a:spcPct val="100000"/>
              </a:lnSpc>
              <a:spcAft>
                <a:spcPct val="15000"/>
              </a:spcAft>
              <a:buClrTx/>
              <a:buSzTx/>
              <a:buFontTx/>
              <a:buChar char="•"/>
            </a:pPr>
            <a:endParaRPr sz="1400">
              <a:latin typeface="微软雅黑" panose="020B0503020204020204" pitchFamily="34" charset="-122"/>
              <a:ea typeface="微软雅黑" panose="020B0503020204020204" pitchFamily="34" charset="-122"/>
              <a:sym typeface="+mn-ea"/>
            </a:endParaRPr>
          </a:p>
          <a:p>
            <a:pPr marL="285750" lvl="1" indent="-285750">
              <a:lnSpc>
                <a:spcPct val="150000"/>
              </a:lnSpc>
              <a:buFont typeface="Wingdings" panose="05000000000000000000" charset="0"/>
              <a:buChar char="l"/>
            </a:pPr>
            <a:r>
              <a:rPr lang="zh-CN" sz="1400" b="1">
                <a:latin typeface="微软雅黑" panose="020B0503020204020204" pitchFamily="34" charset="-122"/>
                <a:ea typeface="微软雅黑" panose="020B0503020204020204" pitchFamily="34" charset="-122"/>
                <a:sym typeface="+mn-ea"/>
              </a:rPr>
              <a:t>培养目标</a:t>
            </a:r>
            <a:r>
              <a:rPr sz="1400" b="1">
                <a:latin typeface="微软雅黑" panose="020B0503020204020204" pitchFamily="34" charset="-122"/>
                <a:ea typeface="微软雅黑" panose="020B0503020204020204" pitchFamily="34" charset="-122"/>
                <a:sym typeface="+mn-ea"/>
              </a:rPr>
              <a:t>：</a:t>
            </a:r>
            <a:r>
              <a:rPr sz="1400">
                <a:latin typeface="微软雅黑" panose="020B0503020204020204" pitchFamily="34" charset="-122"/>
                <a:ea typeface="微软雅黑" panose="020B0503020204020204" pitchFamily="34" charset="-122"/>
                <a:sym typeface="+mn-ea"/>
              </a:rPr>
              <a:t>为社会培养复合型、综合型的专业化医疗陪诊技能人才队伍。协助医生与患者进行沟通，并帮助患者理解和遵守医生的治疗指导，更好地提升我国医疗服务质量。</a:t>
            </a:r>
            <a:endParaRPr sz="1400" b="1">
              <a:latin typeface="微软雅黑" panose="020B0503020204020204" pitchFamily="34" charset="-122"/>
              <a:ea typeface="微软雅黑" panose="020B0503020204020204" pitchFamily="34" charset="-122"/>
              <a:sym typeface="+mn-ea"/>
            </a:endParaRPr>
          </a:p>
          <a:p>
            <a:pPr marL="0" lvl="1" indent="-114300" algn="l">
              <a:lnSpc>
                <a:spcPct val="100000"/>
              </a:lnSpc>
              <a:spcAft>
                <a:spcPct val="15000"/>
              </a:spcAft>
              <a:buClrTx/>
              <a:buSzTx/>
              <a:buFontTx/>
              <a:buChar char="•"/>
            </a:pPr>
            <a:endParaRPr sz="1400">
              <a:latin typeface="微软雅黑" panose="020B0503020204020204" pitchFamily="34" charset="-122"/>
              <a:ea typeface="微软雅黑" panose="020B0503020204020204" pitchFamily="34" charset="-122"/>
              <a:sym typeface="+mn-ea"/>
            </a:endParaRPr>
          </a:p>
          <a:p>
            <a:pPr marL="114300" lvl="1" indent="-114300" algn="l">
              <a:lnSpc>
                <a:spcPct val="100000"/>
              </a:lnSpc>
              <a:spcAft>
                <a:spcPct val="15000"/>
              </a:spcAft>
              <a:buClrTx/>
              <a:buSzTx/>
              <a:buFontTx/>
              <a:buChar char="•"/>
            </a:pPr>
            <a:endParaRPr sz="1400">
              <a:latin typeface="微软雅黑" panose="020B0503020204020204" pitchFamily="34" charset="-122"/>
              <a:ea typeface="微软雅黑" panose="020B0503020204020204" pitchFamily="34" charset="-122"/>
              <a:sym typeface="+mn-ea"/>
            </a:endParaRPr>
          </a:p>
          <a:p>
            <a:pPr marL="114300" lvl="1" indent="-114300" algn="l">
              <a:lnSpc>
                <a:spcPct val="100000"/>
              </a:lnSpc>
              <a:spcAft>
                <a:spcPct val="15000"/>
              </a:spcAft>
              <a:buClrTx/>
              <a:buSzTx/>
              <a:buFontTx/>
              <a:buChar char="•"/>
            </a:pPr>
            <a:endParaRPr sz="1400">
              <a:latin typeface="微软雅黑" panose="020B0503020204020204" pitchFamily="34" charset="-122"/>
              <a:ea typeface="微软雅黑" panose="020B0503020204020204" pitchFamily="34" charset="-122"/>
              <a:sym typeface="+mn-ea"/>
            </a:endParaRPr>
          </a:p>
          <a:p>
            <a:pPr marL="114300" lvl="1" indent="-114300">
              <a:lnSpc>
                <a:spcPct val="100000"/>
              </a:lnSpc>
              <a:spcBef>
                <a:spcPct val="0"/>
              </a:spcBef>
              <a:spcAft>
                <a:spcPct val="15000"/>
              </a:spcAft>
              <a:buChar char="•"/>
            </a:pPr>
            <a:endParaRPr sz="1400">
              <a:latin typeface="微软雅黑" panose="020B0503020204020204" pitchFamily="34" charset="-122"/>
              <a:ea typeface="微软雅黑" panose="020B0503020204020204" pitchFamily="34" charset="-122"/>
              <a:sym typeface="+mn-ea"/>
            </a:endParaRPr>
          </a:p>
        </p:txBody>
      </p:sp>
      <p:sp>
        <p:nvSpPr>
          <p:cNvPr id="24" name="文本框 23"/>
          <p:cNvSpPr txBox="1"/>
          <p:nvPr/>
        </p:nvSpPr>
        <p:spPr>
          <a:xfrm>
            <a:off x="4079240" y="445135"/>
            <a:ext cx="4010660" cy="521970"/>
          </a:xfrm>
          <a:prstGeom prst="rect">
            <a:avLst/>
          </a:prstGeom>
          <a:noFill/>
        </p:spPr>
        <p:txBody>
          <a:bodyPr wrap="square" rtlCol="0">
            <a:spAutoFit/>
          </a:bodyPr>
          <a:lstStyle/>
          <a:p>
            <a:pPr lvl="0" algn="ctr" defTabSz="609600">
              <a:spcBef>
                <a:spcPts val="0"/>
              </a:spcBef>
              <a:spcAft>
                <a:spcPts val="0"/>
              </a:spcAft>
              <a:buClrTx/>
              <a:buSzTx/>
              <a:buFontTx/>
              <a:defRPr/>
            </a:pPr>
            <a:r>
              <a:rPr lang="zh-CN" altLang="en-US" sz="2800" dirty="0">
                <a:solidFill>
                  <a:srgbClr val="4594FF"/>
                </a:solidFill>
                <a:cs typeface="+mn-ea"/>
                <a:sym typeface="+mn-lt"/>
              </a:rPr>
              <a:t>项目目标</a:t>
            </a:r>
            <a:endParaRPr lang="zh-CN" altLang="en-US" sz="2800" b="1" kern="0" noProof="0" dirty="0">
              <a:ln>
                <a:noFill/>
              </a:ln>
              <a:solidFill>
                <a:prstClr val="black">
                  <a:lumMod val="85000"/>
                  <a:lumOff val="15000"/>
                </a:prstClr>
              </a:solidFill>
              <a:effectLst/>
              <a:uLnTx/>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4701964" y="338515"/>
            <a:ext cx="1960880"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课程大纲</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1054100" y="1101090"/>
          <a:ext cx="10057130" cy="4691380"/>
        </p:xfrm>
        <a:graphic>
          <a:graphicData uri="http://schemas.openxmlformats.org/drawingml/2006/table">
            <a:tbl>
              <a:tblPr firstRow="1">
                <a:tableStyleId>{B485F850-F761-4FF6-88B5-E5FF70C7C9B7}</a:tableStyleId>
              </a:tblPr>
              <a:tblGrid>
                <a:gridCol w="2085975"/>
                <a:gridCol w="7971155"/>
              </a:tblGrid>
              <a:tr h="510540">
                <a:tc>
                  <a:txBody>
                    <a:bodyPr/>
                    <a:p>
                      <a:pPr>
                        <a:buNone/>
                      </a:pPr>
                      <a:r>
                        <a:rPr lang="zh-CN" altLang="en-US"/>
                        <a:t>课程名称</a:t>
                      </a:r>
                      <a:endParaRPr lang="zh-CN" altLang="en-US"/>
                    </a:p>
                  </a:txBody>
                  <a:tcPr/>
                </a:tc>
                <a:tc>
                  <a:txBody>
                    <a:bodyPr/>
                    <a:p>
                      <a:pPr algn="ctr">
                        <a:buNone/>
                      </a:pPr>
                      <a:r>
                        <a:rPr lang="zh-CN" altLang="en-US"/>
                        <a:t>课程内容</a:t>
                      </a:r>
                      <a:endParaRPr lang="zh-CN" altLang="en-US"/>
                    </a:p>
                  </a:txBody>
                  <a:tcPr anchor="ctr" anchorCtr="0"/>
                </a:tc>
              </a:tr>
              <a:tr h="435610">
                <a:tc>
                  <a:txBody>
                    <a:bodyPr/>
                    <a:p>
                      <a:pPr>
                        <a:buNone/>
                      </a:pPr>
                      <a:r>
                        <a:rPr lang="zh-CN" altLang="en-US" sz="1600"/>
                        <a:t>职业道德</a:t>
                      </a:r>
                      <a:endParaRPr lang="zh-CN" altLang="en-US" sz="1600"/>
                    </a:p>
                  </a:txBody>
                  <a:tcPr/>
                </a:tc>
                <a:tc>
                  <a:txBody>
                    <a:bodyPr/>
                    <a:p>
                      <a:pPr>
                        <a:buNone/>
                      </a:pPr>
                      <a:r>
                        <a:rPr lang="zh-CN" altLang="en-US" sz="1600"/>
                        <a:t>职业道德、职业守则</a:t>
                      </a:r>
                      <a:endParaRPr lang="zh-CN" altLang="en-US" sz="1600"/>
                    </a:p>
                  </a:txBody>
                  <a:tcPr/>
                </a:tc>
              </a:tr>
              <a:tr h="579120">
                <a:tc>
                  <a:txBody>
                    <a:bodyPr/>
                    <a:p>
                      <a:pPr>
                        <a:buNone/>
                      </a:pPr>
                      <a:r>
                        <a:rPr lang="zh-CN" altLang="en-US" sz="1600">
                          <a:sym typeface="+mn-ea"/>
                        </a:rPr>
                        <a:t>计算机、互联网与信息技术知识</a:t>
                      </a:r>
                      <a:endParaRPr lang="zh-CN" altLang="en-US" sz="1600"/>
                    </a:p>
                  </a:txBody>
                  <a:tcPr/>
                </a:tc>
                <a:tc>
                  <a:txBody>
                    <a:bodyPr/>
                    <a:p>
                      <a:pPr>
                        <a:buNone/>
                      </a:pPr>
                      <a:r>
                        <a:rPr lang="zh-CN" altLang="en-US" sz="1600"/>
                        <a:t>计算机网络技术基础、图形图像处理、网站建设与管理、网络信息安全等</a:t>
                      </a:r>
                      <a:endParaRPr lang="zh-CN" altLang="en-US" sz="1600"/>
                    </a:p>
                  </a:txBody>
                  <a:tcPr/>
                </a:tc>
              </a:tr>
              <a:tr h="579120">
                <a:tc>
                  <a:txBody>
                    <a:bodyPr/>
                    <a:p>
                      <a:pPr>
                        <a:buNone/>
                      </a:pPr>
                      <a:r>
                        <a:rPr lang="zh-CN" altLang="en-US" sz="1600"/>
                        <a:t>卫生健康知识</a:t>
                      </a:r>
                      <a:endParaRPr lang="zh-CN" altLang="en-US" sz="1600"/>
                    </a:p>
                  </a:txBody>
                  <a:tcPr/>
                </a:tc>
                <a:tc>
                  <a:txBody>
                    <a:bodyPr/>
                    <a:p>
                      <a:pPr>
                        <a:buNone/>
                      </a:pPr>
                      <a:r>
                        <a:rPr lang="zh-CN" altLang="en-US" sz="1600"/>
                        <a:t>卫生健康基本知识、医学基本知识、寻医问药基本知识、公共卫生基本知识、预防保健基本知识、急救基本知识</a:t>
                      </a:r>
                      <a:endParaRPr lang="zh-CN" altLang="en-US" sz="1600"/>
                    </a:p>
                  </a:txBody>
                  <a:tcPr/>
                </a:tc>
              </a:tr>
              <a:tr h="666115">
                <a:tc>
                  <a:txBody>
                    <a:bodyPr/>
                    <a:p>
                      <a:pPr>
                        <a:buNone/>
                      </a:pPr>
                      <a:r>
                        <a:rPr lang="zh-CN" altLang="en-US" sz="1600"/>
                        <a:t>健康管理与健康促进知识</a:t>
                      </a:r>
                      <a:endParaRPr lang="zh-CN" altLang="en-US" sz="1600"/>
                    </a:p>
                  </a:txBody>
                  <a:tcPr/>
                </a:tc>
                <a:tc>
                  <a:txBody>
                    <a:bodyPr/>
                    <a:p>
                      <a:pPr>
                        <a:buNone/>
                      </a:pPr>
                      <a:r>
                        <a:rPr lang="zh-CN" altLang="en-US" sz="1600"/>
                        <a:t>健康管理与健康促进基本知识、心理精神健康基本知识、营养食品卫生基本知识、中医养生基本知识、运动健康基本知识、健康中国基本知识</a:t>
                      </a:r>
                      <a:endParaRPr lang="zh-CN" altLang="en-US" sz="1600"/>
                    </a:p>
                  </a:txBody>
                  <a:tcPr/>
                </a:tc>
              </a:tr>
              <a:tr h="550545">
                <a:tc>
                  <a:txBody>
                    <a:bodyPr/>
                    <a:p>
                      <a:pPr>
                        <a:buNone/>
                      </a:pPr>
                      <a:r>
                        <a:rPr lang="zh-CN" altLang="en-US" sz="1600"/>
                        <a:t>相关法律、法规知识</a:t>
                      </a:r>
                      <a:endParaRPr lang="zh-CN" altLang="en-US" sz="1600"/>
                    </a:p>
                  </a:txBody>
                  <a:tcPr/>
                </a:tc>
                <a:tc>
                  <a:txBody>
                    <a:bodyPr/>
                    <a:p>
                      <a:pPr>
                        <a:buNone/>
                      </a:pPr>
                      <a:r>
                        <a:rPr lang="zh-CN" altLang="en-US" sz="1600"/>
                        <a:t>相关法律、法规知识</a:t>
                      </a:r>
                      <a:endParaRPr lang="zh-CN" altLang="en-US" sz="1600"/>
                    </a:p>
                  </a:txBody>
                  <a:tcPr/>
                </a:tc>
              </a:tr>
              <a:tr h="473075">
                <a:tc>
                  <a:txBody>
                    <a:bodyPr/>
                    <a:p>
                      <a:pPr>
                        <a:buNone/>
                      </a:pPr>
                      <a:r>
                        <a:rPr lang="zh-CN" altLang="en-US" sz="1600">
                          <a:sym typeface="+mn-ea"/>
                        </a:rPr>
                        <a:t>健康档案管理</a:t>
                      </a:r>
                      <a:endParaRPr lang="zh-CN" altLang="en-US" sz="1600"/>
                    </a:p>
                  </a:txBody>
                  <a:tcPr/>
                </a:tc>
                <a:tc>
                  <a:txBody>
                    <a:bodyPr/>
                    <a:p>
                      <a:pPr>
                        <a:buNone/>
                      </a:pPr>
                      <a:r>
                        <a:rPr lang="zh-CN" altLang="en-US" sz="1600"/>
                        <a:t>个人基本信息、健康体检、重点人群健康管理记录和其他医疗卫生服务记录方法等</a:t>
                      </a:r>
                      <a:endParaRPr lang="zh-CN" altLang="en-US" sz="1600"/>
                    </a:p>
                  </a:txBody>
                  <a:tcPr/>
                </a:tc>
              </a:tr>
              <a:tr h="425450">
                <a:tc>
                  <a:txBody>
                    <a:bodyPr/>
                    <a:p>
                      <a:pPr>
                        <a:buNone/>
                      </a:pPr>
                      <a:r>
                        <a:rPr lang="zh-CN" altLang="en-US" sz="1600"/>
                        <a:t>健康咨询</a:t>
                      </a:r>
                      <a:endParaRPr lang="zh-CN" altLang="en-US" sz="1600"/>
                    </a:p>
                  </a:txBody>
                  <a:tcPr/>
                </a:tc>
                <a:tc>
                  <a:txBody>
                    <a:bodyPr/>
                    <a:p>
                      <a:pPr>
                        <a:buNone/>
                      </a:pPr>
                      <a:r>
                        <a:rPr lang="zh-CN" altLang="en-US" sz="1600"/>
                        <a:t>健康咨询需求获取、健康咨询实施、健康咨询跟踪管理</a:t>
                      </a:r>
                      <a:endParaRPr lang="zh-CN" altLang="en-US" sz="1600"/>
                    </a:p>
                  </a:txBody>
                  <a:tcPr/>
                </a:tc>
              </a:tr>
              <a:tr h="471805">
                <a:tc>
                  <a:txBody>
                    <a:bodyPr/>
                    <a:p>
                      <a:pPr>
                        <a:buNone/>
                      </a:pPr>
                      <a:r>
                        <a:rPr lang="zh-CN" altLang="en-US" sz="1600"/>
                        <a:t>就诊协助</a:t>
                      </a:r>
                      <a:endParaRPr lang="zh-CN" altLang="en-US" sz="1600"/>
                    </a:p>
                  </a:txBody>
                  <a:tcPr/>
                </a:tc>
                <a:tc>
                  <a:txBody>
                    <a:bodyPr/>
                    <a:p>
                      <a:pPr>
                        <a:buNone/>
                      </a:pPr>
                      <a:r>
                        <a:rPr lang="zh-CN" altLang="en-US" sz="1600"/>
                        <a:t>导诊服务、陪诊服务、健康访视</a:t>
                      </a:r>
                      <a:endParaRPr lang="zh-CN" altLang="en-US" sz="160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111539" y="313750"/>
            <a:ext cx="1960880"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师资介绍</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sp>
        <p:nvSpPr>
          <p:cNvPr id="5" name="圆角矩形 4"/>
          <p:cNvSpPr/>
          <p:nvPr>
            <p:custDataLst>
              <p:tags r:id="rId1"/>
            </p:custDataLst>
          </p:nvPr>
        </p:nvSpPr>
        <p:spPr>
          <a:xfrm>
            <a:off x="1165225" y="1248410"/>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custDataLst>
              <p:tags r:id="rId2"/>
            </p:custDataLst>
          </p:nvPr>
        </p:nvSpPr>
        <p:spPr>
          <a:xfrm>
            <a:off x="4752340" y="1257935"/>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custDataLst>
              <p:tags r:id="rId3"/>
            </p:custDataLst>
          </p:nvPr>
        </p:nvSpPr>
        <p:spPr>
          <a:xfrm>
            <a:off x="2009775" y="1353820"/>
            <a:ext cx="69342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吕青</a:t>
            </a:r>
            <a:endParaRPr lang="zh-CN" altLang="en-US" sz="2000" b="1">
              <a:solidFill>
                <a:schemeClr val="tx1"/>
              </a:solidFill>
              <a:effectLst>
                <a:outerShdw blurRad="38100" dist="19050" dir="2700000" algn="tl" rotWithShape="0">
                  <a:schemeClr val="dk1">
                    <a:alpha val="40000"/>
                  </a:schemeClr>
                </a:outerShdw>
              </a:effectLst>
            </a:endParaRPr>
          </a:p>
        </p:txBody>
      </p:sp>
      <p:sp>
        <p:nvSpPr>
          <p:cNvPr id="14" name="文本框 13"/>
          <p:cNvSpPr txBox="1"/>
          <p:nvPr>
            <p:custDataLst>
              <p:tags r:id="rId4"/>
            </p:custDataLst>
          </p:nvPr>
        </p:nvSpPr>
        <p:spPr>
          <a:xfrm>
            <a:off x="1257935" y="1895475"/>
            <a:ext cx="2863215" cy="138366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原解放军153中心医院总护士长，主任护师，郑州大学护理学院兼职教授、二级心理咨询师、国际注册高级营养师、国家医学考试讲师、营养讲师、心理讲师、健康讲师。享受国务院政府特殊津贴专家。</a:t>
            </a:r>
            <a:endParaRPr lang="zh-CN" altLang="en-US" sz="1400"/>
          </a:p>
        </p:txBody>
      </p:sp>
      <p:sp>
        <p:nvSpPr>
          <p:cNvPr id="15" name="矩形 14"/>
          <p:cNvSpPr/>
          <p:nvPr>
            <p:custDataLst>
              <p:tags r:id="rId5"/>
            </p:custDataLst>
          </p:nvPr>
        </p:nvSpPr>
        <p:spPr>
          <a:xfrm>
            <a:off x="5939790" y="1363345"/>
            <a:ext cx="69342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王燕</a:t>
            </a:r>
            <a:endParaRPr lang="zh-CN" altLang="en-US" sz="2000" b="1">
              <a:solidFill>
                <a:schemeClr val="tx1"/>
              </a:solidFill>
              <a:effectLst>
                <a:outerShdw blurRad="38100" dist="19050" dir="2700000" algn="tl" rotWithShape="0">
                  <a:schemeClr val="dk1">
                    <a:alpha val="40000"/>
                  </a:schemeClr>
                </a:outerShdw>
              </a:effectLst>
            </a:endParaRPr>
          </a:p>
        </p:txBody>
      </p:sp>
      <p:sp>
        <p:nvSpPr>
          <p:cNvPr id="16" name="文本框 15"/>
          <p:cNvSpPr txBox="1"/>
          <p:nvPr>
            <p:custDataLst>
              <p:tags r:id="rId6"/>
            </p:custDataLst>
          </p:nvPr>
        </p:nvSpPr>
        <p:spPr>
          <a:xfrm>
            <a:off x="4937760" y="1821815"/>
            <a:ext cx="2863215" cy="138366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原解放军第153中心医院外科总护士长、全军创伤中心脊柱外科护士长。从事护理工作近40年，曾获得全军科技进步三等奖2项，曾编写《外科围术期护理学》《军事训练伤防护》等多本书籍 </a:t>
            </a:r>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a:t>
            </a:r>
            <a:endParaRPr lang="zh-CN" altLang="en-US" sz="1400"/>
          </a:p>
        </p:txBody>
      </p:sp>
      <p:sp>
        <p:nvSpPr>
          <p:cNvPr id="3" name="圆角矩形 2"/>
          <p:cNvSpPr/>
          <p:nvPr>
            <p:custDataLst>
              <p:tags r:id="rId7"/>
            </p:custDataLst>
          </p:nvPr>
        </p:nvSpPr>
        <p:spPr>
          <a:xfrm>
            <a:off x="1165225" y="1238885"/>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3"/>
          <p:cNvSpPr/>
          <p:nvPr>
            <p:custDataLst>
              <p:tags r:id="rId8"/>
            </p:custDataLst>
          </p:nvPr>
        </p:nvSpPr>
        <p:spPr>
          <a:xfrm>
            <a:off x="4752340" y="1248410"/>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9"/>
            </p:custDataLst>
          </p:nvPr>
        </p:nvSpPr>
        <p:spPr>
          <a:xfrm>
            <a:off x="1882140" y="1344295"/>
            <a:ext cx="94869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刘宝花</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8" name="文本框 7"/>
          <p:cNvSpPr txBox="1"/>
          <p:nvPr>
            <p:custDataLst>
              <p:tags r:id="rId10"/>
            </p:custDataLst>
          </p:nvPr>
        </p:nvSpPr>
        <p:spPr>
          <a:xfrm>
            <a:off x="1257935" y="1895475"/>
            <a:ext cx="2863215" cy="737235"/>
          </a:xfrm>
          <a:prstGeom prst="rect">
            <a:avLst/>
          </a:prstGeom>
          <a:noFill/>
        </p:spPr>
        <p:txBody>
          <a:bodyPr wrap="square" rtlCol="0">
            <a:spAutoFit/>
          </a:bodyPr>
          <a:p>
            <a:pPr indent="0">
              <a:lnSpc>
                <a:spcPct val="100000"/>
              </a:lnSpc>
              <a:buFont typeface="Wingdings" panose="05000000000000000000" charset="0"/>
              <a:buNone/>
            </a:pPr>
            <a:r>
              <a:rPr altLang="zh-CN" sz="1400" dirty="0">
                <a:latin typeface="楷体" panose="02010609060101010101" charset="-122"/>
                <a:ea typeface="楷体" panose="02010609060101010101" charset="-122"/>
                <a:cs typeface="楷体" panose="02010609060101010101" charset="-122"/>
                <a:sym typeface="+mn-ea"/>
              </a:rPr>
              <a:t>北京大学公共卫生学院副教授，硕士生导师。流行病学与卫生统计学硕士和营养与食品卫生学博士</a:t>
            </a:r>
            <a:r>
              <a:rPr lang="zh-CN" altLang="zh-CN" sz="1400" dirty="0">
                <a:latin typeface="楷体" panose="02010609060101010101" charset="-122"/>
                <a:ea typeface="楷体" panose="02010609060101010101" charset="-122"/>
                <a:cs typeface="楷体" panose="02010609060101010101" charset="-122"/>
                <a:sym typeface="+mn-ea"/>
              </a:rPr>
              <a:t>。</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9" name="矩形 8"/>
          <p:cNvSpPr/>
          <p:nvPr>
            <p:custDataLst>
              <p:tags r:id="rId11"/>
            </p:custDataLst>
          </p:nvPr>
        </p:nvSpPr>
        <p:spPr>
          <a:xfrm>
            <a:off x="5812155" y="1353820"/>
            <a:ext cx="948690" cy="398780"/>
          </a:xfrm>
          <a:prstGeom prst="rect">
            <a:avLst/>
          </a:prstGeom>
          <a:noFill/>
          <a:ln>
            <a:noFill/>
          </a:ln>
        </p:spPr>
        <p:txBody>
          <a:bodyPr wrap="none" rtlCol="0" anchor="t">
            <a:spAutoFit/>
          </a:bodyPr>
          <a:p>
            <a:pPr algn="ct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范玉杰</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0" name="文本框 9"/>
          <p:cNvSpPr txBox="1"/>
          <p:nvPr>
            <p:custDataLst>
              <p:tags r:id="rId12"/>
            </p:custDataLst>
          </p:nvPr>
        </p:nvSpPr>
        <p:spPr>
          <a:xfrm>
            <a:off x="4937760" y="1762125"/>
            <a:ext cx="2863215" cy="521970"/>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全科副主任。对普外科的常见病，多发病，有很好的治疗经验。</a:t>
            </a:r>
            <a:endParaRPr lang="zh-CN" altLang="en-US" sz="1400"/>
          </a:p>
        </p:txBody>
      </p:sp>
      <p:sp>
        <p:nvSpPr>
          <p:cNvPr id="11" name="圆角矩形 10"/>
          <p:cNvSpPr/>
          <p:nvPr>
            <p:custDataLst>
              <p:tags r:id="rId13"/>
            </p:custDataLst>
          </p:nvPr>
        </p:nvSpPr>
        <p:spPr>
          <a:xfrm>
            <a:off x="8165465" y="1257935"/>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14"/>
            </p:custDataLst>
          </p:nvPr>
        </p:nvSpPr>
        <p:spPr>
          <a:xfrm>
            <a:off x="2746375" y="3832860"/>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custDataLst>
              <p:tags r:id="rId15"/>
            </p:custDataLst>
          </p:nvPr>
        </p:nvSpPr>
        <p:spPr>
          <a:xfrm>
            <a:off x="6508115" y="3842385"/>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custDataLst>
              <p:tags r:id="rId16"/>
            </p:custDataLst>
          </p:nvPr>
        </p:nvSpPr>
        <p:spPr>
          <a:xfrm>
            <a:off x="9215755" y="1363345"/>
            <a:ext cx="948690" cy="398780"/>
          </a:xfrm>
          <a:prstGeom prst="rect">
            <a:avLst/>
          </a:prstGeom>
          <a:noFill/>
          <a:ln>
            <a:noFill/>
          </a:ln>
        </p:spPr>
        <p:txBody>
          <a:bodyPr wrap="none" rtlCol="0" anchor="t">
            <a:spAutoFit/>
          </a:bodyPr>
          <a:p>
            <a:pPr algn="ct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赵金萍</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21" name="文本框 20"/>
          <p:cNvSpPr txBox="1"/>
          <p:nvPr>
            <p:custDataLst>
              <p:tags r:id="rId17"/>
            </p:custDataLst>
          </p:nvPr>
        </p:nvSpPr>
        <p:spPr>
          <a:xfrm>
            <a:off x="8339455" y="1762125"/>
            <a:ext cx="2767965" cy="73723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心理学硕士、认知神经科学博士；中国人民解放军心身医学专委会专家委员。</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22" name="矩形 21"/>
          <p:cNvSpPr/>
          <p:nvPr>
            <p:custDataLst>
              <p:tags r:id="rId18"/>
            </p:custDataLst>
          </p:nvPr>
        </p:nvSpPr>
        <p:spPr>
          <a:xfrm>
            <a:off x="3618230" y="3985895"/>
            <a:ext cx="948690" cy="398780"/>
          </a:xfrm>
          <a:prstGeom prst="rect">
            <a:avLst/>
          </a:prstGeom>
          <a:noFill/>
          <a:ln>
            <a:noFill/>
          </a:ln>
        </p:spPr>
        <p:txBody>
          <a:bodyPr wrap="none" rtlCol="0" anchor="t">
            <a:spAutoFit/>
          </a:bodyPr>
          <a:p>
            <a:pPr algn="ct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刘小娟</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24" name="矩形 23"/>
          <p:cNvSpPr/>
          <p:nvPr>
            <p:custDataLst>
              <p:tags r:id="rId19"/>
            </p:custDataLst>
          </p:nvPr>
        </p:nvSpPr>
        <p:spPr>
          <a:xfrm>
            <a:off x="7491730" y="3928110"/>
            <a:ext cx="94869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陈亚征</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25" name="文本框 24"/>
          <p:cNvSpPr txBox="1"/>
          <p:nvPr>
            <p:custDataLst>
              <p:tags r:id="rId20"/>
            </p:custDataLst>
          </p:nvPr>
        </p:nvSpPr>
        <p:spPr>
          <a:xfrm>
            <a:off x="2746375" y="4384675"/>
            <a:ext cx="2863215" cy="737235"/>
          </a:xfrm>
          <a:prstGeom prst="rect">
            <a:avLst/>
          </a:prstGeom>
          <a:noFill/>
        </p:spPr>
        <p:txBody>
          <a:bodyPr wrap="square" rtlCol="0">
            <a:spAutoFit/>
          </a:bodyPr>
          <a:p>
            <a:pPr indent="0">
              <a:lnSpc>
                <a:spcPct val="100000"/>
              </a:lnSpc>
              <a:buFont typeface="Wingdings" panose="05000000000000000000" charset="0"/>
              <a:buNone/>
            </a:pPr>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北京朝阳医院主任护师,临床教学工作近29年，有着丰富的护理管理和教学经验。</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27" name="文本框 26"/>
          <p:cNvSpPr txBox="1"/>
          <p:nvPr>
            <p:custDataLst>
              <p:tags r:id="rId21"/>
            </p:custDataLst>
          </p:nvPr>
        </p:nvSpPr>
        <p:spPr>
          <a:xfrm>
            <a:off x="6635115" y="4326890"/>
            <a:ext cx="2863215" cy="1168400"/>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毕业于北京中医药大学，中国健康促进基金会中医预防保健服务示范基地建设项目专家委员会专家委员,中国健康管理联合会理事，高级讲师。</a:t>
            </a:r>
            <a:endParaRPr lang="zh-CN" altLang="en-US" sz="1400"/>
          </a:p>
        </p:txBody>
      </p:sp>
    </p:spTree>
  </p:cSld>
  <p:clrMapOvr>
    <a:masterClrMapping/>
  </p:clrMapOvr>
</p:sld>
</file>

<file path=ppt/tags/tag1.xml><?xml version="1.0" encoding="utf-8"?>
<p:tagLst xmlns:p="http://schemas.openxmlformats.org/presentationml/2006/main">
  <p:tag name="PA" val="v5.2.9"/>
  <p:tag name="RESOURCELIBID_ANIM" val="553752"/>
</p:tagLst>
</file>

<file path=ppt/tags/tag10.xml><?xml version="1.0" encoding="utf-8"?>
<p:tagLst xmlns:p="http://schemas.openxmlformats.org/presentationml/2006/main">
  <p:tag name="PA" val="v5.2.9"/>
  <p:tag name="RESOURCELIBID_ANIM" val="553752"/>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9"/>
  <p:tag name="RESOURCELIBID_ANIM" val="553752"/>
</p:tagLst>
</file>

<file path=ppt/tags/tag102.xml><?xml version="1.0" encoding="utf-8"?>
<p:tagLst xmlns:p="http://schemas.openxmlformats.org/presentationml/2006/main">
  <p:tag name="PA" val="v5.2.9"/>
  <p:tag name="RESOURCELIBID_ANIM" val="553752"/>
</p:tagLst>
</file>

<file path=ppt/tags/tag103.xml><?xml version="1.0" encoding="utf-8"?>
<p:tagLst xmlns:p="http://schemas.openxmlformats.org/presentationml/2006/main">
  <p:tag name="PA" val="v5.2.9"/>
  <p:tag name="RESOURCELIBID_ANIM" val="553752"/>
</p:tagLst>
</file>

<file path=ppt/tags/tag104.xml><?xml version="1.0" encoding="utf-8"?>
<p:tagLst xmlns:p="http://schemas.openxmlformats.org/presentationml/2006/main">
  <p:tag name="PA" val="v5.2.9"/>
  <p:tag name="RESOURCELIBID_ANIM" val="553752"/>
</p:tagLst>
</file>

<file path=ppt/tags/tag105.xml><?xml version="1.0" encoding="utf-8"?>
<p:tagLst xmlns:p="http://schemas.openxmlformats.org/presentationml/2006/main">
  <p:tag name="PA" val="v5.2.9"/>
  <p:tag name="RESOURCELIBID_ANIM" val="553752"/>
</p:tagLst>
</file>

<file path=ppt/tags/tag106.xml><?xml version="1.0" encoding="utf-8"?>
<p:tagLst xmlns:p="http://schemas.openxmlformats.org/presentationml/2006/main">
  <p:tag name="PA" val="v5.2.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 name="RESOURCELIBID_ANIM" val="553752"/>
</p:tagLst>
</file>

<file path=ppt/tags/tag11.xml><?xml version="1.0" encoding="utf-8"?>
<p:tagLst xmlns:p="http://schemas.openxmlformats.org/presentationml/2006/main">
  <p:tag name="PA" val="v5.2.9"/>
  <p:tag name="RESOURCELIBID_ANIM" val="553752"/>
</p:tagLst>
</file>

<file path=ppt/tags/tag110.xml><?xml version="1.0" encoding="utf-8"?>
<p:tagLst xmlns:p="http://schemas.openxmlformats.org/presentationml/2006/main">
  <p:tag name="PA" val="v5.2.9"/>
  <p:tag name="RESOURCELIBID_ANIM" val="553752"/>
</p:tagLst>
</file>

<file path=ppt/tags/tag111.xml><?xml version="1.0" encoding="utf-8"?>
<p:tagLst xmlns:p="http://schemas.openxmlformats.org/presentationml/2006/main">
  <p:tag name="PA" val="v5.2.9"/>
  <p:tag name="RESOURCELIBID_ANIM" val="553752"/>
</p:tagLst>
</file>

<file path=ppt/tags/tag112.xml><?xml version="1.0" encoding="utf-8"?>
<p:tagLst xmlns:p="http://schemas.openxmlformats.org/presentationml/2006/main">
  <p:tag name="PA" val="v5.2.9"/>
  <p:tag name="RESOURCELIBID_ANIM" val="553752"/>
</p:tagLst>
</file>

<file path=ppt/tags/tag113.xml><?xml version="1.0" encoding="utf-8"?>
<p:tagLst xmlns:p="http://schemas.openxmlformats.org/presentationml/2006/main">
  <p:tag name="PA" val="v5.2.9"/>
  <p:tag name="RESOURCELIBID_ANIM" val="553752"/>
</p:tagLst>
</file>

<file path=ppt/tags/tag114.xml><?xml version="1.0" encoding="utf-8"?>
<p:tagLst xmlns:p="http://schemas.openxmlformats.org/presentationml/2006/main">
  <p:tag name="PA" val="v5.2.9"/>
  <p:tag name="RESOURCELIBID_ANIM" val="553752"/>
</p:tagLst>
</file>

<file path=ppt/tags/tag115.xml><?xml version="1.0" encoding="utf-8"?>
<p:tagLst xmlns:p="http://schemas.openxmlformats.org/presentationml/2006/main">
  <p:tag name="PA" val="v5.2.9"/>
  <p:tag name="RESOURCELIBID_ANIM" val="553752"/>
</p:tagLst>
</file>

<file path=ppt/tags/tag116.xml><?xml version="1.0" encoding="utf-8"?>
<p:tagLst xmlns:p="http://schemas.openxmlformats.org/presentationml/2006/main">
  <p:tag name="PA" val="v5.2.9"/>
  <p:tag name="RESOURCELIBID_ANIM" val="553752"/>
</p:tagLst>
</file>

<file path=ppt/tags/tag117.xml><?xml version="1.0" encoding="utf-8"?>
<p:tagLst xmlns:p="http://schemas.openxmlformats.org/presentationml/2006/main">
  <p:tag name="PA" val="v5.2.9"/>
  <p:tag name="RESOURCELIBID_ANIM" val="553752"/>
</p:tagLst>
</file>

<file path=ppt/tags/tag118.xml><?xml version="1.0" encoding="utf-8"?>
<p:tagLst xmlns:p="http://schemas.openxmlformats.org/presentationml/2006/main">
  <p:tag name="PA" val="v5.2.9"/>
  <p:tag name="RESOURCELIBID_ANIM" val="553752"/>
</p:tagLst>
</file>

<file path=ppt/tags/tag119.xml><?xml version="1.0" encoding="utf-8"?>
<p:tagLst xmlns:p="http://schemas.openxmlformats.org/presentationml/2006/main">
  <p:tag name="PA" val="v5.2.9"/>
  <p:tag name="RESOURCELIBID_ANIM" val="553752"/>
</p:tagLst>
</file>

<file path=ppt/tags/tag12.xml><?xml version="1.0" encoding="utf-8"?>
<p:tagLst xmlns:p="http://schemas.openxmlformats.org/presentationml/2006/main">
  <p:tag name="PA" val="v5.2.9"/>
  <p:tag name="RESOURCELIBID_ANIM" val="553752"/>
</p:tagLst>
</file>

<file path=ppt/tags/tag120.xml><?xml version="1.0" encoding="utf-8"?>
<p:tagLst xmlns:p="http://schemas.openxmlformats.org/presentationml/2006/main">
  <p:tag name="PA" val="v5.2.9"/>
  <p:tag name="RESOURCELIBID_ANIM" val="553752"/>
</p:tagLst>
</file>

<file path=ppt/tags/tag121.xml><?xml version="1.0" encoding="utf-8"?>
<p:tagLst xmlns:p="http://schemas.openxmlformats.org/presentationml/2006/main">
  <p:tag name="PA" val="v5.2.9"/>
  <p:tag name="RESOURCELIBID_ANIM" val="553752"/>
</p:tagLst>
</file>

<file path=ppt/tags/tag122.xml><?xml version="1.0" encoding="utf-8"?>
<p:tagLst xmlns:p="http://schemas.openxmlformats.org/presentationml/2006/main">
  <p:tag name="PA" val="v5.2.9"/>
  <p:tag name="RESOURCELIBID_ANIM" val="553752"/>
</p:tagLst>
</file>

<file path=ppt/tags/tag123.xml><?xml version="1.0" encoding="utf-8"?>
<p:tagLst xmlns:p="http://schemas.openxmlformats.org/presentationml/2006/main">
  <p:tag name="PA" val="v5.2.9"/>
  <p:tag name="RESOURCELIBID_ANIM" val="553752"/>
</p:tagLst>
</file>

<file path=ppt/tags/tag124.xml><?xml version="1.0" encoding="utf-8"?>
<p:tagLst xmlns:p="http://schemas.openxmlformats.org/presentationml/2006/main">
  <p:tag name="PA" val="v5.2.9"/>
  <p:tag name="RESOURCELIBID_ANIM" val="553752"/>
</p:tagLst>
</file>

<file path=ppt/tags/tag125.xml><?xml version="1.0" encoding="utf-8"?>
<p:tagLst xmlns:p="http://schemas.openxmlformats.org/presentationml/2006/main">
  <p:tag name="PA" val="v5.2.9"/>
  <p:tag name="RESOURCELIBID_ANIM" val="553752"/>
</p:tagLst>
</file>

<file path=ppt/tags/tag126.xml><?xml version="1.0" encoding="utf-8"?>
<p:tagLst xmlns:p="http://schemas.openxmlformats.org/presentationml/2006/main">
  <p:tag name="PA" val="v5.2.9"/>
  <p:tag name="RESOURCELIBID_ANIM" val="553752"/>
</p:tagLst>
</file>

<file path=ppt/tags/tag127.xml><?xml version="1.0" encoding="utf-8"?>
<p:tagLst xmlns:p="http://schemas.openxmlformats.org/presentationml/2006/main">
  <p:tag name="PA" val="v5.2.9"/>
  <p:tag name="RESOURCELIBID_ANIM" val="553752"/>
</p:tagLst>
</file>

<file path=ppt/tags/tag128.xml><?xml version="1.0" encoding="utf-8"?>
<p:tagLst xmlns:p="http://schemas.openxmlformats.org/presentationml/2006/main">
  <p:tag name="PA" val="v5.2.9"/>
  <p:tag name="RESOURCELIBID_ANIM" val="553752"/>
</p:tagLst>
</file>

<file path=ppt/tags/tag129.xml><?xml version="1.0" encoding="utf-8"?>
<p:tagLst xmlns:p="http://schemas.openxmlformats.org/presentationml/2006/main">
  <p:tag name="PA" val="v5.2.9"/>
  <p:tag name="RESOURCELIBID_ANIM" val="553752"/>
</p:tagLst>
</file>

<file path=ppt/tags/tag13.xml><?xml version="1.0" encoding="utf-8"?>
<p:tagLst xmlns:p="http://schemas.openxmlformats.org/presentationml/2006/main">
  <p:tag name="PA" val="v5.2.9"/>
  <p:tag name="RESOURCELIBID_ANIM" val="553752"/>
</p:tagLst>
</file>

<file path=ppt/tags/tag130.xml><?xml version="1.0" encoding="utf-8"?>
<p:tagLst xmlns:p="http://schemas.openxmlformats.org/presentationml/2006/main">
  <p:tag name="PA" val="v5.2.9"/>
  <p:tag name="RESOURCELIBID_ANIM" val="553752"/>
</p:tagLst>
</file>

<file path=ppt/tags/tag131.xml><?xml version="1.0" encoding="utf-8"?>
<p:tagLst xmlns:p="http://schemas.openxmlformats.org/presentationml/2006/main">
  <p:tag name="PA" val="v5.2.9"/>
  <p:tag name="RESOURCELIBID_ANIM" val="553752"/>
</p:tagLst>
</file>

<file path=ppt/tags/tag132.xml><?xml version="1.0" encoding="utf-8"?>
<p:tagLst xmlns:p="http://schemas.openxmlformats.org/presentationml/2006/main">
  <p:tag name="PA" val="v5.2.9"/>
  <p:tag name="RESOURCELIBID_ANIM" val="553752"/>
</p:tagLst>
</file>

<file path=ppt/tags/tag133.xml><?xml version="1.0" encoding="utf-8"?>
<p:tagLst xmlns:p="http://schemas.openxmlformats.org/presentationml/2006/main">
  <p:tag name="PA" val="v5.2.9"/>
  <p:tag name="RESOURCELIBID_ANIM" val="553752"/>
</p:tagLst>
</file>

<file path=ppt/tags/tag134.xml><?xml version="1.0" encoding="utf-8"?>
<p:tagLst xmlns:p="http://schemas.openxmlformats.org/presentationml/2006/main">
  <p:tag name="PA" val="v5.2.9"/>
  <p:tag name="RESOURCELIBID_ANIM" val="553752"/>
</p:tagLst>
</file>

<file path=ppt/tags/tag135.xml><?xml version="1.0" encoding="utf-8"?>
<p:tagLst xmlns:p="http://schemas.openxmlformats.org/presentationml/2006/main">
  <p:tag name="PA" val="v5.2.9"/>
  <p:tag name="RESOURCELIBID_ANIM" val="553752"/>
</p:tagLst>
</file>

<file path=ppt/tags/tag136.xml><?xml version="1.0" encoding="utf-8"?>
<p:tagLst xmlns:p="http://schemas.openxmlformats.org/presentationml/2006/main">
  <p:tag name="PA" val="v5.2.9"/>
  <p:tag name="RESOURCELIBID_ANIM" val="553752"/>
</p:tagLst>
</file>

<file path=ppt/tags/tag137.xml><?xml version="1.0" encoding="utf-8"?>
<p:tagLst xmlns:p="http://schemas.openxmlformats.org/presentationml/2006/main">
  <p:tag name="PA" val="v5.2.9"/>
  <p:tag name="RESOURCELIBID_ANIM" val="553752"/>
</p:tagLst>
</file>

<file path=ppt/tags/tag138.xml><?xml version="1.0" encoding="utf-8"?>
<p:tagLst xmlns:p="http://schemas.openxmlformats.org/presentationml/2006/main">
  <p:tag name="PA" val="v5.2.9"/>
  <p:tag name="RESOURCELIBID_ANIM" val="553752"/>
</p:tagLst>
</file>

<file path=ppt/tags/tag139.xml><?xml version="1.0" encoding="utf-8"?>
<p:tagLst xmlns:p="http://schemas.openxmlformats.org/presentationml/2006/main">
  <p:tag name="PA" val="v5.2.9"/>
  <p:tag name="RESOURCELIBID_ANIM" val="553752"/>
</p:tagLst>
</file>

<file path=ppt/tags/tag14.xml><?xml version="1.0" encoding="utf-8"?>
<p:tagLst xmlns:p="http://schemas.openxmlformats.org/presentationml/2006/main">
  <p:tag name="PA" val="v5.2.9"/>
  <p:tag name="RESOURCELIBID_ANIM" val="553752"/>
</p:tagLst>
</file>

<file path=ppt/tags/tag140.xml><?xml version="1.0" encoding="utf-8"?>
<p:tagLst xmlns:p="http://schemas.openxmlformats.org/presentationml/2006/main">
  <p:tag name="PA" val="v5.2.9"/>
  <p:tag name="RESOURCELIBID_ANIM" val="553752"/>
</p:tagLst>
</file>

<file path=ppt/tags/tag141.xml><?xml version="1.0" encoding="utf-8"?>
<p:tagLst xmlns:p="http://schemas.openxmlformats.org/presentationml/2006/main">
  <p:tag name="PA" val="v5.2.9"/>
  <p:tag name="RESOURCELIBID_ANIM" val="553752"/>
</p:tagLst>
</file>

<file path=ppt/tags/tag142.xml><?xml version="1.0" encoding="utf-8"?>
<p:tagLst xmlns:p="http://schemas.openxmlformats.org/presentationml/2006/main">
  <p:tag name="PA" val="v5.2.9"/>
  <p:tag name="RESOURCELIBID_ANIM" val="553752"/>
</p:tagLst>
</file>

<file path=ppt/tags/tag143.xml><?xml version="1.0" encoding="utf-8"?>
<p:tagLst xmlns:p="http://schemas.openxmlformats.org/presentationml/2006/main">
  <p:tag name="PA" val="v5.2.9"/>
  <p:tag name="RESOURCELIBID_ANIM" val="553752"/>
</p:tagLst>
</file>

<file path=ppt/tags/tag144.xml><?xml version="1.0" encoding="utf-8"?>
<p:tagLst xmlns:p="http://schemas.openxmlformats.org/presentationml/2006/main">
  <p:tag name="PA" val="v5.2.9"/>
  <p:tag name="RESOURCELIBID_ANIM" val="553752"/>
</p:tagLst>
</file>

<file path=ppt/tags/tag145.xml><?xml version="1.0" encoding="utf-8"?>
<p:tagLst xmlns:p="http://schemas.openxmlformats.org/presentationml/2006/main">
  <p:tag name="PA" val="v5.2.9"/>
  <p:tag name="RESOURCELIBID_ANIM" val="553752"/>
</p:tagLst>
</file>

<file path=ppt/tags/tag146.xml><?xml version="1.0" encoding="utf-8"?>
<p:tagLst xmlns:p="http://schemas.openxmlformats.org/presentationml/2006/main">
  <p:tag name="PA" val="v5.2.9"/>
  <p:tag name="RESOURCELIBID_ANIM" val="553752"/>
</p:tagLst>
</file>

<file path=ppt/tags/tag147.xml><?xml version="1.0" encoding="utf-8"?>
<p:tagLst xmlns:p="http://schemas.openxmlformats.org/presentationml/2006/main">
  <p:tag name="PA" val="v5.2.9"/>
  <p:tag name="RESOURCELIBID_ANIM" val="553752"/>
</p:tagLst>
</file>

<file path=ppt/tags/tag148.xml><?xml version="1.0" encoding="utf-8"?>
<p:tagLst xmlns:p="http://schemas.openxmlformats.org/presentationml/2006/main">
  <p:tag name="PA" val="v5.2.9"/>
  <p:tag name="RESOURCELIBID_ANIM" val="553752"/>
</p:tagLst>
</file>

<file path=ppt/tags/tag149.xml><?xml version="1.0" encoding="utf-8"?>
<p:tagLst xmlns:p="http://schemas.openxmlformats.org/presentationml/2006/main">
  <p:tag name="PA" val="v5.2.9"/>
  <p:tag name="RESOURCELIBID_ANIM" val="553752"/>
</p:tagLst>
</file>

<file path=ppt/tags/tag15.xml><?xml version="1.0" encoding="utf-8"?>
<p:tagLst xmlns:p="http://schemas.openxmlformats.org/presentationml/2006/main">
  <p:tag name="PA" val="v5.2.9"/>
  <p:tag name="RESOURCELIBID_ANIM" val="553752"/>
</p:tagLst>
</file>

<file path=ppt/tags/tag150.xml><?xml version="1.0" encoding="utf-8"?>
<p:tagLst xmlns:p="http://schemas.openxmlformats.org/presentationml/2006/main">
  <p:tag name="PA" val="v5.2.9"/>
  <p:tag name="RESOURCELIBID_ANIM" val="553752"/>
</p:tagLst>
</file>

<file path=ppt/tags/tag151.xml><?xml version="1.0" encoding="utf-8"?>
<p:tagLst xmlns:p="http://schemas.openxmlformats.org/presentationml/2006/main">
  <p:tag name="PA" val="v5.2.9"/>
  <p:tag name="RESOURCELIBID_ANIM" val="553752"/>
</p:tagLst>
</file>

<file path=ppt/tags/tag152.xml><?xml version="1.0" encoding="utf-8"?>
<p:tagLst xmlns:p="http://schemas.openxmlformats.org/presentationml/2006/main">
  <p:tag name="PA" val="v5.2.9"/>
  <p:tag name="RESOURCELIBID_ANIM" val="553752"/>
</p:tagLst>
</file>

<file path=ppt/tags/tag153.xml><?xml version="1.0" encoding="utf-8"?>
<p:tagLst xmlns:p="http://schemas.openxmlformats.org/presentationml/2006/main">
  <p:tag name="PA" val="v5.2.9"/>
  <p:tag name="RESOURCELIBID_ANIM" val="553752"/>
</p:tagLst>
</file>

<file path=ppt/tags/tag154.xml><?xml version="1.0" encoding="utf-8"?>
<p:tagLst xmlns:p="http://schemas.openxmlformats.org/presentationml/2006/main">
  <p:tag name="PA" val="v5.2.9"/>
  <p:tag name="RESOURCELIBID_ANIM" val="553752"/>
</p:tagLst>
</file>

<file path=ppt/tags/tag155.xml><?xml version="1.0" encoding="utf-8"?>
<p:tagLst xmlns:p="http://schemas.openxmlformats.org/presentationml/2006/main">
  <p:tag name="PA" val="v5.2.9"/>
  <p:tag name="RESOURCELIBID_ANIM" val="553752"/>
</p:tagLst>
</file>

<file path=ppt/tags/tag156.xml><?xml version="1.0" encoding="utf-8"?>
<p:tagLst xmlns:p="http://schemas.openxmlformats.org/presentationml/2006/main">
  <p:tag name="PA" val="v5.2.9"/>
  <p:tag name="RESOURCELIBID_ANIM" val="553752"/>
</p:tagLst>
</file>

<file path=ppt/tags/tag157.xml><?xml version="1.0" encoding="utf-8"?>
<p:tagLst xmlns:p="http://schemas.openxmlformats.org/presentationml/2006/main">
  <p:tag name="PA" val="v5.2.9"/>
  <p:tag name="RESOURCELIBID_ANIM" val="553752"/>
</p:tagLst>
</file>

<file path=ppt/tags/tag158.xml><?xml version="1.0" encoding="utf-8"?>
<p:tagLst xmlns:p="http://schemas.openxmlformats.org/presentationml/2006/main">
  <p:tag name="PA" val="v5.2.9"/>
  <p:tag name="RESOURCELIBID_ANIM" val="553752"/>
</p:tagLst>
</file>

<file path=ppt/tags/tag159.xml><?xml version="1.0" encoding="utf-8"?>
<p:tagLst xmlns:p="http://schemas.openxmlformats.org/presentationml/2006/main">
  <p:tag name="KSO_WM_UNIT_PLACING_PICTURE_USER_VIEWPORT" val="{&quot;height&quot;:4678,&quot;width&quot;:7336}"/>
</p:tagLst>
</file>

<file path=ppt/tags/tag16.xml><?xml version="1.0" encoding="utf-8"?>
<p:tagLst xmlns:p="http://schemas.openxmlformats.org/presentationml/2006/main">
  <p:tag name="PA" val="v5.2.9"/>
  <p:tag name="RESOURCELIBID_ANIM" val="553752"/>
</p:tagLst>
</file>

<file path=ppt/tags/tag160.xml><?xml version="1.0" encoding="utf-8"?>
<p:tagLst xmlns:p="http://schemas.openxmlformats.org/presentationml/2006/main">
  <p:tag name="PA" val="v5.2.9"/>
  <p:tag name="RESOURCELIBID_ANIM" val="553752"/>
</p:tagLst>
</file>

<file path=ppt/tags/tag161.xml><?xml version="1.0" encoding="utf-8"?>
<p:tagLst xmlns:p="http://schemas.openxmlformats.org/presentationml/2006/main">
  <p:tag name="PA" val="v5.2.9"/>
  <p:tag name="RESOURCELIBID_ANIM" val="553752"/>
</p:tagLst>
</file>

<file path=ppt/tags/tag162.xml><?xml version="1.0" encoding="utf-8"?>
<p:tagLst xmlns:p="http://schemas.openxmlformats.org/presentationml/2006/main">
  <p:tag name="PA" val="v5.2.9"/>
  <p:tag name="RESOURCELIBID_ANIM" val="553752"/>
</p:tagLst>
</file>

<file path=ppt/tags/tag163.xml><?xml version="1.0" encoding="utf-8"?>
<p:tagLst xmlns:p="http://schemas.openxmlformats.org/presentationml/2006/main">
  <p:tag name="PA" val="v5.2.9"/>
  <p:tag name="RESOURCELIBID_ANIM" val="553752"/>
</p:tagLst>
</file>

<file path=ppt/tags/tag164.xml><?xml version="1.0" encoding="utf-8"?>
<p:tagLst xmlns:p="http://schemas.openxmlformats.org/presentationml/2006/main">
  <p:tag name="PA" val="v5.2.9"/>
  <p:tag name="RESOURCELIBID_ANIM" val="553752"/>
</p:tagLst>
</file>

<file path=ppt/tags/tag165.xml><?xml version="1.0" encoding="utf-8"?>
<p:tagLst xmlns:p="http://schemas.openxmlformats.org/presentationml/2006/main">
  <p:tag name="PA" val="v5.2.9"/>
  <p:tag name="RESOURCELIBID_ANIM" val="553752"/>
</p:tagLst>
</file>

<file path=ppt/tags/tag166.xml><?xml version="1.0" encoding="utf-8"?>
<p:tagLst xmlns:p="http://schemas.openxmlformats.org/presentationml/2006/main">
  <p:tag name="PA" val="v5.2.9"/>
  <p:tag name="RESOURCELIBID_ANIM" val="553752"/>
</p:tagLst>
</file>

<file path=ppt/tags/tag167.xml><?xml version="1.0" encoding="utf-8"?>
<p:tagLst xmlns:p="http://schemas.openxmlformats.org/presentationml/2006/main">
  <p:tag name="PA" val="v5.2.9"/>
  <p:tag name="RESOURCELIBID_ANIM" val="553752"/>
</p:tagLst>
</file>

<file path=ppt/tags/tag168.xml><?xml version="1.0" encoding="utf-8"?>
<p:tagLst xmlns:p="http://schemas.openxmlformats.org/presentationml/2006/main">
  <p:tag name="PA" val="v5.2.9"/>
  <p:tag name="RESOURCELIBID_ANIM" val="553752"/>
</p:tagLst>
</file>

<file path=ppt/tags/tag169.xml><?xml version="1.0" encoding="utf-8"?>
<p:tagLst xmlns:p="http://schemas.openxmlformats.org/presentationml/2006/main">
  <p:tag name="PA" val="v5.2.9"/>
  <p:tag name="RESOURCELIBID_ANIM" val="553752"/>
</p:tagLst>
</file>

<file path=ppt/tags/tag17.xml><?xml version="1.0" encoding="utf-8"?>
<p:tagLst xmlns:p="http://schemas.openxmlformats.org/presentationml/2006/main">
  <p:tag name="PA" val="v5.2.9"/>
  <p:tag name="RESOURCELIBID_ANIM" val="553752"/>
</p:tagLst>
</file>

<file path=ppt/tags/tag170.xml><?xml version="1.0" encoding="utf-8"?>
<p:tagLst xmlns:p="http://schemas.openxmlformats.org/presentationml/2006/main">
  <p:tag name="PA" val="v5.2.9"/>
  <p:tag name="RESOURCELIBID_ANIM" val="553752"/>
</p:tagLst>
</file>

<file path=ppt/tags/tag171.xml><?xml version="1.0" encoding="utf-8"?>
<p:tagLst xmlns:p="http://schemas.openxmlformats.org/presentationml/2006/main">
  <p:tag name="PA" val="v5.2.9"/>
  <p:tag name="RESOURCELIBID_ANIM" val="553752"/>
</p:tagLst>
</file>

<file path=ppt/tags/tag172.xml><?xml version="1.0" encoding="utf-8"?>
<p:tagLst xmlns:p="http://schemas.openxmlformats.org/presentationml/2006/main">
  <p:tag name="PA" val="v5.2.9"/>
  <p:tag name="RESOURCELIBID_ANIM" val="553752"/>
</p:tagLst>
</file>

<file path=ppt/tags/tag173.xml><?xml version="1.0" encoding="utf-8"?>
<p:tagLst xmlns:p="http://schemas.openxmlformats.org/presentationml/2006/main">
  <p:tag name="PA" val="v5.2.9"/>
  <p:tag name="RESOURCELIBID_ANIM" val="553752"/>
</p:tagLst>
</file>

<file path=ppt/tags/tag174.xml><?xml version="1.0" encoding="utf-8"?>
<p:tagLst xmlns:p="http://schemas.openxmlformats.org/presentationml/2006/main">
  <p:tag name="PA" val="v5.2.9"/>
  <p:tag name="RESOURCELIBID_ANIM" val="553752"/>
</p:tagLst>
</file>

<file path=ppt/tags/tag175.xml><?xml version="1.0" encoding="utf-8"?>
<p:tagLst xmlns:p="http://schemas.openxmlformats.org/presentationml/2006/main">
  <p:tag name="PA" val="v5.2.9"/>
  <p:tag name="RESOURCELIBID_ANIM" val="553752"/>
</p:tagLst>
</file>

<file path=ppt/tags/tag176.xml><?xml version="1.0" encoding="utf-8"?>
<p:tagLst xmlns:p="http://schemas.openxmlformats.org/presentationml/2006/main">
  <p:tag name="MH" val="20151208212157"/>
  <p:tag name="MH_LIBRARY" val="GRAPHIC"/>
  <p:tag name="MH_TYPE" val="Other"/>
  <p:tag name="MH_ORDER" val="11"/>
  <p:tag name="PA" val="v5.2.9"/>
  <p:tag name="RESOURCELIBID_ANIM" val="553752"/>
</p:tagLst>
</file>

<file path=ppt/tags/tag177.xml><?xml version="1.0" encoding="utf-8"?>
<p:tagLst xmlns:p="http://schemas.openxmlformats.org/presentationml/2006/main">
  <p:tag name="KSO_WM_DIAGRAM_VIRTUALLY_FRAME" val="{&quot;height&quot;:169.35000000000005,&quot;left&quot;:81.75,&quot;top&quot;:274.62503937007875,&quot;width&quot;:796.5}"/>
</p:tagLst>
</file>

<file path=ppt/tags/tag178.xml><?xml version="1.0" encoding="utf-8"?>
<p:tagLst xmlns:p="http://schemas.openxmlformats.org/presentationml/2006/main">
  <p:tag name="KSO_WM_DIAGRAM_VIRTUALLY_FRAME" val="{&quot;height&quot;:169.35000000000005,&quot;left&quot;:81.75,&quot;top&quot;:274.62503937007875,&quot;width&quot;:796.5}"/>
</p:tagLst>
</file>

<file path=ppt/tags/tag179.xml><?xml version="1.0" encoding="utf-8"?>
<p:tagLst xmlns:p="http://schemas.openxmlformats.org/presentationml/2006/main">
  <p:tag name="KSO_WM_DIAGRAM_VIRTUALLY_FRAME" val="{&quot;height&quot;:169.35000000000005,&quot;left&quot;:81.75,&quot;top&quot;:274.62503937007875,&quot;width&quot;:796.5}"/>
</p:tagLst>
</file>

<file path=ppt/tags/tag18.xml><?xml version="1.0" encoding="utf-8"?>
<p:tagLst xmlns:p="http://schemas.openxmlformats.org/presentationml/2006/main">
  <p:tag name="PA" val="v5.2.9"/>
  <p:tag name="RESOURCELIBID_ANIM" val="553752"/>
</p:tagLst>
</file>

<file path=ppt/tags/tag180.xml><?xml version="1.0" encoding="utf-8"?>
<p:tagLst xmlns:p="http://schemas.openxmlformats.org/presentationml/2006/main">
  <p:tag name="KSO_WM_DIAGRAM_VIRTUALLY_FRAME" val="{&quot;height&quot;:169.35000000000005,&quot;left&quot;:81.75,&quot;top&quot;:274.62503937007875,&quot;width&quot;:796.5}"/>
</p:tagLst>
</file>

<file path=ppt/tags/tag181.xml><?xml version="1.0" encoding="utf-8"?>
<p:tagLst xmlns:p="http://schemas.openxmlformats.org/presentationml/2006/main">
  <p:tag name="KSO_WM_DIAGRAM_VIRTUALLY_FRAME" val="{&quot;height&quot;:169.35000000000005,&quot;left&quot;:81.75,&quot;top&quot;:274.62503937007875,&quot;width&quot;:796.5}"/>
</p:tagLst>
</file>

<file path=ppt/tags/tag182.xml><?xml version="1.0" encoding="utf-8"?>
<p:tagLst xmlns:p="http://schemas.openxmlformats.org/presentationml/2006/main">
  <p:tag name="KSO_WM_DIAGRAM_VIRTUALLY_FRAME" val="{&quot;height&quot;:169.35000000000005,&quot;left&quot;:81.75,&quot;top&quot;:274.62503937007875,&quot;width&quot;:796.5}"/>
</p:tagLst>
</file>

<file path=ppt/tags/tag183.xml><?xml version="1.0" encoding="utf-8"?>
<p:tagLst xmlns:p="http://schemas.openxmlformats.org/presentationml/2006/main">
  <p:tag name="KSO_WM_DIAGRAM_VIRTUALLY_FRAME" val="{&quot;height&quot;:169.35000000000005,&quot;left&quot;:81.75,&quot;top&quot;:274.62503937007875,&quot;width&quot;:796.5}"/>
</p:tagLst>
</file>

<file path=ppt/tags/tag184.xml><?xml version="1.0" encoding="utf-8"?>
<p:tagLst xmlns:p="http://schemas.openxmlformats.org/presentationml/2006/main">
  <p:tag name="KSO_WM_DIAGRAM_VIRTUALLY_FRAME" val="{&quot;height&quot;:169.35000000000005,&quot;left&quot;:81.75,&quot;top&quot;:274.62503937007875,&quot;width&quot;:796.5}"/>
</p:tagLst>
</file>

<file path=ppt/tags/tag185.xml><?xml version="1.0" encoding="utf-8"?>
<p:tagLst xmlns:p="http://schemas.openxmlformats.org/presentationml/2006/main">
  <p:tag name="KSO_WM_DIAGRAM_VIRTUALLY_FRAME" val="{&quot;height&quot;:169.35000000000005,&quot;left&quot;:81.75,&quot;top&quot;:274.62503937007875,&quot;width&quot;:796.5}"/>
</p:tagLst>
</file>

<file path=ppt/tags/tag186.xml><?xml version="1.0" encoding="utf-8"?>
<p:tagLst xmlns:p="http://schemas.openxmlformats.org/presentationml/2006/main">
  <p:tag name="KSO_WM_DIAGRAM_VIRTUALLY_FRAME" val="{&quot;height&quot;:169.35000000000005,&quot;left&quot;:81.75,&quot;top&quot;:274.62503937007875,&quot;width&quot;:796.5}"/>
</p:tagLst>
</file>

<file path=ppt/tags/tag187.xml><?xml version="1.0" encoding="utf-8"?>
<p:tagLst xmlns:p="http://schemas.openxmlformats.org/presentationml/2006/main">
  <p:tag name="KSO_WM_DIAGRAM_VIRTUALLY_FRAME" val="{&quot;height&quot;:169.35000000000005,&quot;left&quot;:81.75,&quot;top&quot;:274.62503937007875,&quot;width&quot;:796.5}"/>
</p:tagLst>
</file>

<file path=ppt/tags/tag188.xml><?xml version="1.0" encoding="utf-8"?>
<p:tagLst xmlns:p="http://schemas.openxmlformats.org/presentationml/2006/main">
  <p:tag name="KSO_WM_DIAGRAM_VIRTUALLY_FRAME" val="{&quot;height&quot;:169.35000000000005,&quot;left&quot;:81.75,&quot;top&quot;:274.62503937007875,&quot;width&quot;:796.5}"/>
</p:tagLst>
</file>

<file path=ppt/tags/tag189.xml><?xml version="1.0" encoding="utf-8"?>
<p:tagLst xmlns:p="http://schemas.openxmlformats.org/presentationml/2006/main">
  <p:tag name="KSO_WM_DIAGRAM_VIRTUALLY_FRAME" val="{&quot;height&quot;:169.35000000000005,&quot;left&quot;:81.75,&quot;top&quot;:274.62503937007875,&quot;width&quot;:796.5}"/>
</p:tagLst>
</file>

<file path=ppt/tags/tag19.xml><?xml version="1.0" encoding="utf-8"?>
<p:tagLst xmlns:p="http://schemas.openxmlformats.org/presentationml/2006/main">
  <p:tag name="PA" val="v5.2.9"/>
  <p:tag name="RESOURCELIBID_ANIM" val="553752"/>
</p:tagLst>
</file>

<file path=ppt/tags/tag190.xml><?xml version="1.0" encoding="utf-8"?>
<p:tagLst xmlns:p="http://schemas.openxmlformats.org/presentationml/2006/main">
  <p:tag name="KSO_WM_DIAGRAM_VIRTUALLY_FRAME" val="{&quot;height&quot;:169.35000000000005,&quot;left&quot;:81.75,&quot;top&quot;:274.62503937007875,&quot;width&quot;:796.5}"/>
</p:tagLst>
</file>

<file path=ppt/tags/tag191.xml><?xml version="1.0" encoding="utf-8"?>
<p:tagLst xmlns:p="http://schemas.openxmlformats.org/presentationml/2006/main">
  <p:tag name="KSO_WM_DIAGRAM_VIRTUALLY_FRAME" val="{&quot;height&quot;:169.35000000000005,&quot;left&quot;:81.75,&quot;top&quot;:274.62503937007875,&quot;width&quot;:796.5}"/>
</p:tagLst>
</file>

<file path=ppt/tags/tag192.xml><?xml version="1.0" encoding="utf-8"?>
<p:tagLst xmlns:p="http://schemas.openxmlformats.org/presentationml/2006/main">
  <p:tag name="KSO_WM_DIAGRAM_VIRTUALLY_FRAME" val="{&quot;height&quot;:169.35000000000005,&quot;left&quot;:81.75,&quot;top&quot;:274.62503937007875,&quot;width&quot;:796.5}"/>
</p:tagLst>
</file>

<file path=ppt/tags/tag193.xml><?xml version="1.0" encoding="utf-8"?>
<p:tagLst xmlns:p="http://schemas.openxmlformats.org/presentationml/2006/main">
  <p:tag name="PA" val="v5.2.9"/>
  <p:tag name="RESOURCELIBID_ANIM" val="553752"/>
</p:tagLst>
</file>

<file path=ppt/tags/tag194.xml><?xml version="1.0" encoding="utf-8"?>
<p:tagLst xmlns:p="http://schemas.openxmlformats.org/presentationml/2006/main">
  <p:tag name="PA" val="v5.2.9"/>
  <p:tag name="RESOURCELIBID_ANIM" val="553752"/>
</p:tagLst>
</file>

<file path=ppt/tags/tag195.xml><?xml version="1.0" encoding="utf-8"?>
<p:tagLst xmlns:p="http://schemas.openxmlformats.org/presentationml/2006/main">
  <p:tag name="PA" val="v5.2.9"/>
  <p:tag name="RESOURCELIBID_ANIM" val="553752"/>
</p:tagLst>
</file>

<file path=ppt/tags/tag196.xml><?xml version="1.0" encoding="utf-8"?>
<p:tagLst xmlns:p="http://schemas.openxmlformats.org/presentationml/2006/main">
  <p:tag name="PA" val="v5.2.9"/>
  <p:tag name="RESOURCELIBID_ANIM" val="553752"/>
</p:tagLst>
</file>

<file path=ppt/tags/tag197.xml><?xml version="1.0" encoding="utf-8"?>
<p:tagLst xmlns:p="http://schemas.openxmlformats.org/presentationml/2006/main">
  <p:tag name="PA" val="v5.2.9"/>
  <p:tag name="RESOURCELIBID_ANIM" val="553752"/>
</p:tagLst>
</file>

<file path=ppt/tags/tag198.xml><?xml version="1.0" encoding="utf-8"?>
<p:tagLst xmlns:p="http://schemas.openxmlformats.org/presentationml/2006/main">
  <p:tag name="PA" val="v5.2.9"/>
  <p:tag name="RESOURCELIBID_ANIM" val="553752"/>
</p:tagLst>
</file>

<file path=ppt/tags/tag199.xml><?xml version="1.0" encoding="utf-8"?>
<p:tagLst xmlns:p="http://schemas.openxmlformats.org/presentationml/2006/main">
  <p:tag name="PA" val="v5.2.9"/>
  <p:tag name="RESOURCELIBID_ANIM" val="553752"/>
</p:tagLst>
</file>

<file path=ppt/tags/tag2.xml><?xml version="1.0" encoding="utf-8"?>
<p:tagLst xmlns:p="http://schemas.openxmlformats.org/presentationml/2006/main">
  <p:tag name="PA" val="v5.2.9"/>
  <p:tag name="RESOURCELIBID_ANIM" val="553752"/>
</p:tagLst>
</file>

<file path=ppt/tags/tag20.xml><?xml version="1.0" encoding="utf-8"?>
<p:tagLst xmlns:p="http://schemas.openxmlformats.org/presentationml/2006/main">
  <p:tag name="PA" val="v5.2.9"/>
  <p:tag name="RESOURCELIBID_ANIM" val="553752"/>
</p:tagLst>
</file>

<file path=ppt/tags/tag200.xml><?xml version="1.0" encoding="utf-8"?>
<p:tagLst xmlns:p="http://schemas.openxmlformats.org/presentationml/2006/main">
  <p:tag name="PA" val="v5.2.9"/>
  <p:tag name="RESOURCELIBID_ANIM" val="553752"/>
</p:tagLst>
</file>

<file path=ppt/tags/tag201.xml><?xml version="1.0" encoding="utf-8"?>
<p:tagLst xmlns:p="http://schemas.openxmlformats.org/presentationml/2006/main">
  <p:tag name="PA" val="v5.2.9"/>
  <p:tag name="RESOURCELIBID_ANIM" val="553752"/>
</p:tagLst>
</file>

<file path=ppt/tags/tag202.xml><?xml version="1.0" encoding="utf-8"?>
<p:tagLst xmlns:p="http://schemas.openxmlformats.org/presentationml/2006/main">
  <p:tag name="PA" val="v5.2.9"/>
  <p:tag name="RESOURCELIBID_ANIM" val="553752"/>
</p:tagLst>
</file>

<file path=ppt/tags/tag203.xml><?xml version="1.0" encoding="utf-8"?>
<p:tagLst xmlns:p="http://schemas.openxmlformats.org/presentationml/2006/main">
  <p:tag name="PA" val="v5.2.9"/>
  <p:tag name="RESOURCELIBID_ANIM" val="553752"/>
</p:tagLst>
</file>

<file path=ppt/tags/tag204.xml><?xml version="1.0" encoding="utf-8"?>
<p:tagLst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 name="commondata" val="eyJoZGlkIjoiNjc2Y2I4ZTQ1YjAxMzBjM2UzZDZjMGJkY2U3OTQ2NjAifQ=="/>
  <p:tag name="resource_record_key" val="{&quot;29&quot;:[20405950,20405937,20405934]}"/>
</p:tagLst>
</file>

<file path=ppt/tags/tag21.xml><?xml version="1.0" encoding="utf-8"?>
<p:tagLst xmlns:p="http://schemas.openxmlformats.org/presentationml/2006/main">
  <p:tag name="PA" val="v5.2.9"/>
  <p:tag name="RESOURCELIBID_ANIM" val="553752"/>
</p:tagLst>
</file>

<file path=ppt/tags/tag22.xml><?xml version="1.0" encoding="utf-8"?>
<p:tagLst xmlns:p="http://schemas.openxmlformats.org/presentationml/2006/main">
  <p:tag name="PA" val="v5.2.9"/>
  <p:tag name="RESOURCELIBID_ANIM" val="553752"/>
</p:tagLst>
</file>

<file path=ppt/tags/tag23.xml><?xml version="1.0" encoding="utf-8"?>
<p:tagLst xmlns:p="http://schemas.openxmlformats.org/presentationml/2006/main">
  <p:tag name="PA" val="v5.2.9"/>
  <p:tag name="RESOURCELIBID_ANIM" val="553752"/>
</p:tagLst>
</file>

<file path=ppt/tags/tag24.xml><?xml version="1.0" encoding="utf-8"?>
<p:tagLst xmlns:p="http://schemas.openxmlformats.org/presentationml/2006/main">
  <p:tag name="PA" val="v5.2.9"/>
  <p:tag name="RESOURCELIBID_ANIM" val="553752"/>
</p:tagLst>
</file>

<file path=ppt/tags/tag25.xml><?xml version="1.0" encoding="utf-8"?>
<p:tagLst xmlns:p="http://schemas.openxmlformats.org/presentationml/2006/main">
  <p:tag name="PA" val="v5.2.9"/>
  <p:tag name="RESOURCELIBID_ANIM" val="553752"/>
</p:tagLst>
</file>

<file path=ppt/tags/tag26.xml><?xml version="1.0" encoding="utf-8"?>
<p:tagLst xmlns:p="http://schemas.openxmlformats.org/presentationml/2006/main">
  <p:tag name="PA" val="v5.2.9"/>
  <p:tag name="RESOURCELIBID_ANIM" val="553752"/>
</p:tagLst>
</file>

<file path=ppt/tags/tag27.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28.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29.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xml><?xml version="1.0" encoding="utf-8"?>
<p:tagLst xmlns:p="http://schemas.openxmlformats.org/presentationml/2006/main">
  <p:tag name="PA" val="v5.2.9"/>
  <p:tag name="RESOURCELIBID_ANIM" val="553752"/>
</p:tagLst>
</file>

<file path=ppt/tags/tag30.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1.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32.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3.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4.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5.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36.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7.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8.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9.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4.xml><?xml version="1.0" encoding="utf-8"?>
<p:tagLst xmlns:p="http://schemas.openxmlformats.org/presentationml/2006/main">
  <p:tag name="PA" val="v5.2.9"/>
  <p:tag name="RESOURCELIBID_ANIM" val="553752"/>
</p:tagLst>
</file>

<file path=ppt/tags/tag40.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41.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42.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1334_1*l_h_i*1_2_1"/>
  <p:tag name="KSO_WM_TEMPLATE_CATEGORY" val="diagram"/>
  <p:tag name="KSO_WM_TEMPLATE_INDEX" val="20201334"/>
  <p:tag name="KSO_WM_UNIT_LAYERLEVEL" val="1_1_1"/>
  <p:tag name="KSO_WM_TAG_VERSION" val="1.0"/>
  <p:tag name="KSO_WM_BEAUTIFY_FLAG" val="#wm#"/>
  <p:tag name="KSO_WM_UNIT_LINE_FORE_SCHEMECOLOR_INDEX" val="5"/>
  <p:tag name="KSO_WM_UNIT_LINE_FILL_TYPE" val="2"/>
  <p:tag name="KSO_WM_UNIT_USESOURCEFORMAT_APPLY" val="1"/>
  <p:tag name="KSO_WM_DIAGRAM_VIRTUALLY_FRAME" val="{&quot;height&quot;:292.42259842519684,&quot;left&quot;:83.07574803149606,&quot;top&quot;:213.57740157480316,&quot;width&quot;:816.0909448818898}"/>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1334_1*l_h_i*1_2_2"/>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92.42259842519684,&quot;left&quot;:83.07574803149606,&quot;top&quot;:213.57740157480316,&quot;width&quot;:816.0909448818898}"/>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1334_1*l_h_i*1_1_1"/>
  <p:tag name="KSO_WM_TEMPLATE_CATEGORY" val="diagram"/>
  <p:tag name="KSO_WM_TEMPLATE_INDEX" val="20201334"/>
  <p:tag name="KSO_WM_UNIT_LAYERLEVEL" val="1_1_1"/>
  <p:tag name="KSO_WM_TAG_VERSION" val="1.0"/>
  <p:tag name="KSO_WM_BEAUTIFY_FLAG" val="#wm#"/>
  <p:tag name="KSO_WM_UNIT_LINE_FORE_SCHEMECOLOR_INDEX" val="5"/>
  <p:tag name="KSO_WM_UNIT_LINE_FILL_TYPE" val="2"/>
  <p:tag name="KSO_WM_UNIT_USESOURCEFORMAT_APPLY" val="1"/>
  <p:tag name="KSO_WM_DIAGRAM_VIRTUALLY_FRAME" val="{&quot;height&quot;:292.42259842519684,&quot;left&quot;:83.07574803149606,&quot;top&quot;:213.57740157480316,&quot;width&quot;:816.0909448818898}"/>
</p:tagLst>
</file>

<file path=ppt/tags/tag46.xml><?xml version="1.0" encoding="utf-8"?>
<p:tagLst xmlns:p="http://schemas.openxmlformats.org/presentationml/2006/main">
  <p:tag name="KSO_WM_UNIT_ISCONTENTSTITLE" val="0"/>
  <p:tag name="KSO_WM_UNIT_PRESET_TEXT" val="小爱触屏音箱"/>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1334_1*l_h_a*1_1_1"/>
  <p:tag name="KSO_WM_TEMPLATE_CATEGORY" val="diagram"/>
  <p:tag name="KSO_WM_TEMPLATE_INDEX" val="20201334"/>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92.42259842519684,&quot;left&quot;:83.07574803149606,&quot;top&quot;:213.57740157480316,&quot;width&quot;:816.0909448818898}"/>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1334_1*l_h_i*1_1_2"/>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92.42259842519684,&quot;left&quot;:83.07574803149606,&quot;top&quot;:213.57740157480316,&quot;width&quot;:816.0909448818898}"/>
</p:tagLst>
</file>

<file path=ppt/tags/tag48.xml><?xml version="1.0" encoding="utf-8"?>
<p:tagLst xmlns:p="http://schemas.openxmlformats.org/presentationml/2006/main">
  <p:tag name="KSO_WM_UNIT_PRESET_TEXT" val="智能家庭中控台，轻轻一点或一句话就能控制家中状况"/>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1334_1*l_h_f*1_1_1"/>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92.42259842519684,&quot;left&quot;:83.07574803149606,&quot;top&quot;:213.57740157480316,&quot;width&quot;:816.0909448818898}"/>
</p:tagLst>
</file>

<file path=ppt/tags/tag49.xml><?xml version="1.0" encoding="utf-8"?>
<p:tagLst xmlns:p="http://schemas.openxmlformats.org/presentationml/2006/main">
  <p:tag name="KSO_WM_UNIT_ISCONTENTSTITLE" val="0"/>
  <p:tag name="KSO_WM_UNIT_PRESET_TEXT" val="小爱蓝牙音箱"/>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1334_1*l_h_a*1_2_1"/>
  <p:tag name="KSO_WM_TEMPLATE_CATEGORY" val="diagram"/>
  <p:tag name="KSO_WM_TEMPLATE_INDEX" val="20201334"/>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92.42259842519684,&quot;left&quot;:83.07574803149606,&quot;top&quot;:213.57740157480316,&quot;width&quot;:816.0909448818898}"/>
</p:tagLst>
</file>

<file path=ppt/tags/tag5.xml><?xml version="1.0" encoding="utf-8"?>
<p:tagLst xmlns:p="http://schemas.openxmlformats.org/presentationml/2006/main">
  <p:tag name="PA" val="v5.2.9"/>
  <p:tag name="RESOURCELIBID_ANIM" val="553752"/>
</p:tagLst>
</file>

<file path=ppt/tags/tag50.xml><?xml version="1.0" encoding="utf-8"?>
<p:tagLst xmlns:p="http://schemas.openxmlformats.org/presentationml/2006/main">
  <p:tag name="KSO_WM_UNIT_PRESET_TEXT" val="采用小口径大磁路设计，使低频下潜能更出色"/>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334_1*l_h_f*1_2_1"/>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92.42259842519684,&quot;left&quot;:83.07574803149606,&quot;top&quot;:213.57740157480316,&quot;width&quot;:816.0909448818898}"/>
</p:tagLst>
</file>

<file path=ppt/tags/tag51.xml><?xml version="1.0" encoding="utf-8"?>
<p:tagLst xmlns:p="http://schemas.openxmlformats.org/presentationml/2006/main">
  <p:tag name="KSO_WM_SLIDE_ID" val="diagram20201334_1"/>
  <p:tag name="KSO_WM_TEMPLATE_SUBCATEGORY" val="0"/>
  <p:tag name="KSO_WM_SLIDE_TYPE" val="text"/>
  <p:tag name="KSO_WM_SLIDE_SUBTYPE" val="diag"/>
  <p:tag name="KSO_WM_SLIDE_ITEM_CNT" val="2"/>
  <p:tag name="KSO_WM_SLIDE_INDEX" val="1"/>
  <p:tag name="KSO_WM_SLIDE_SIZE" val="784.802*337.459"/>
  <p:tag name="KSO_WM_SLIDE_POSITION" val="92.0917*159.314"/>
  <p:tag name="KSO_WM_DIAGRAM_GROUP_CODE" val="l1-1"/>
  <p:tag name="KSO_WM_SLIDE_DIAGTYPE" val="l"/>
  <p:tag name="KSO_WM_TAG_VERSION" val="1.0"/>
  <p:tag name="KSO_WM_BEAUTIFY_FLAG" val="#wm#"/>
  <p:tag name="KSO_WM_TEMPLATE_CATEGORY" val="diagram"/>
  <p:tag name="KSO_WM_TEMPLATE_INDEX" val="20201334"/>
  <p:tag name="KSO_WM_SLIDE_LAYOUT" val="a_b_l"/>
  <p:tag name="KSO_WM_SLIDE_LAYOUT_CNT" val="1_1_1"/>
</p:tagLst>
</file>

<file path=ppt/tags/tag52.xml><?xml version="1.0" encoding="utf-8"?>
<p:tagLst xmlns:p="http://schemas.openxmlformats.org/presentationml/2006/main">
  <p:tag name="PA" val="v5.2.9"/>
  <p:tag name="RESOURCELIBID_ANIM" val="553752"/>
</p:tagLst>
</file>

<file path=ppt/tags/tag53.xml><?xml version="1.0" encoding="utf-8"?>
<p:tagLst xmlns:p="http://schemas.openxmlformats.org/presentationml/2006/main">
  <p:tag name="PA" val="v5.2.9"/>
  <p:tag name="RESOURCELIBID_ANIM" val="553752"/>
</p:tagLst>
</file>

<file path=ppt/tags/tag54.xml><?xml version="1.0" encoding="utf-8"?>
<p:tagLst xmlns:p="http://schemas.openxmlformats.org/presentationml/2006/main">
  <p:tag name="PA" val="v5.2.9"/>
  <p:tag name="RESOURCELIBID_ANIM" val="553752"/>
</p:tagLst>
</file>

<file path=ppt/tags/tag55.xml><?xml version="1.0" encoding="utf-8"?>
<p:tagLst xmlns:p="http://schemas.openxmlformats.org/presentationml/2006/main">
  <p:tag name="PA" val="v5.2.9"/>
  <p:tag name="RESOURCELIBID_ANIM" val="553752"/>
</p:tagLst>
</file>

<file path=ppt/tags/tag56.xml><?xml version="1.0" encoding="utf-8"?>
<p:tagLst xmlns:p="http://schemas.openxmlformats.org/presentationml/2006/main">
  <p:tag name="PA" val="v5.2.9"/>
  <p:tag name="RESOURCELIBID_ANIM" val="553752"/>
</p:tagLst>
</file>

<file path=ppt/tags/tag57.xml><?xml version="1.0" encoding="utf-8"?>
<p:tagLst xmlns:p="http://schemas.openxmlformats.org/presentationml/2006/main">
  <p:tag name="TABLE_ENDDRAG_ORIGIN_RECT" val="791*353"/>
  <p:tag name="TABLE_ENDDRAG_RECT" val="83*86*791*353"/>
</p:tagLst>
</file>

<file path=ppt/tags/tag58.xml><?xml version="1.0" encoding="utf-8"?>
<p:tagLst xmlns:p="http://schemas.openxmlformats.org/presentationml/2006/main">
  <p:tag name="KSO_WM_DIAGRAM_VIRTUALLY_FRAME" val="{&quot;height&quot;:250.15,&quot;left&quot;:78.25,&quot;top&quot;:85.2,&quot;width&quot;:842}"/>
</p:tagLst>
</file>

<file path=ppt/tags/tag59.xml><?xml version="1.0" encoding="utf-8"?>
<p:tagLst xmlns:p="http://schemas.openxmlformats.org/presentationml/2006/main">
  <p:tag name="KSO_WM_DIAGRAM_VIRTUALLY_FRAME" val="{&quot;height&quot;:250.15,&quot;left&quot;:78.25,&quot;top&quot;:85.2,&quot;width&quot;:842}"/>
</p:tagLst>
</file>

<file path=ppt/tags/tag6.xml><?xml version="1.0" encoding="utf-8"?>
<p:tagLst xmlns:p="http://schemas.openxmlformats.org/presentationml/2006/main">
  <p:tag name="PA" val="v5.2.9"/>
  <p:tag name="RESOURCELIBID_ANIM" val="553752"/>
</p:tagLst>
</file>

<file path=ppt/tags/tag60.xml><?xml version="1.0" encoding="utf-8"?>
<p:tagLst xmlns:p="http://schemas.openxmlformats.org/presentationml/2006/main">
  <p:tag name="KSO_WM_DIAGRAM_VIRTUALLY_FRAME" val="{&quot;height&quot;:250.15,&quot;left&quot;:78.25,&quot;top&quot;:85.2,&quot;width&quot;:842}"/>
</p:tagLst>
</file>

<file path=ppt/tags/tag61.xml><?xml version="1.0" encoding="utf-8"?>
<p:tagLst xmlns:p="http://schemas.openxmlformats.org/presentationml/2006/main">
  <p:tag name="KSO_WM_DIAGRAM_VIRTUALLY_FRAME" val="{&quot;height&quot;:250.15,&quot;left&quot;:78.25,&quot;top&quot;:85.2,&quot;width&quot;:842}"/>
</p:tagLst>
</file>

<file path=ppt/tags/tag62.xml><?xml version="1.0" encoding="utf-8"?>
<p:tagLst xmlns:p="http://schemas.openxmlformats.org/presentationml/2006/main">
  <p:tag name="KSO_WM_DIAGRAM_VIRTUALLY_FRAME" val="{&quot;height&quot;:250.15,&quot;left&quot;:78.25,&quot;top&quot;:85.2,&quot;width&quot;:842}"/>
</p:tagLst>
</file>

<file path=ppt/tags/tag63.xml><?xml version="1.0" encoding="utf-8"?>
<p:tagLst xmlns:p="http://schemas.openxmlformats.org/presentationml/2006/main">
  <p:tag name="KSO_WM_DIAGRAM_VIRTUALLY_FRAME" val="{&quot;height&quot;:250.15,&quot;left&quot;:78.25,&quot;top&quot;:85.2,&quot;width&quot;:842}"/>
</p:tagLst>
</file>

<file path=ppt/tags/tag64.xml><?xml version="1.0" encoding="utf-8"?>
<p:tagLst xmlns:p="http://schemas.openxmlformats.org/presentationml/2006/main">
  <p:tag name="KSO_WM_DIAGRAM_VIRTUALLY_FRAME" val="{&quot;height&quot;:250.15,&quot;left&quot;:78.25,&quot;top&quot;:85.2,&quot;width&quot;:842}"/>
</p:tagLst>
</file>

<file path=ppt/tags/tag65.xml><?xml version="1.0" encoding="utf-8"?>
<p:tagLst xmlns:p="http://schemas.openxmlformats.org/presentationml/2006/main">
  <p:tag name="KSO_WM_DIAGRAM_VIRTUALLY_FRAME" val="{&quot;height&quot;:250.15,&quot;left&quot;:78.25,&quot;top&quot;:85.2,&quot;width&quot;:842}"/>
</p:tagLst>
</file>

<file path=ppt/tags/tag66.xml><?xml version="1.0" encoding="utf-8"?>
<p:tagLst xmlns:p="http://schemas.openxmlformats.org/presentationml/2006/main">
  <p:tag name="KSO_WM_DIAGRAM_VIRTUALLY_FRAME" val="{&quot;height&quot;:250.15,&quot;left&quot;:78.25,&quot;top&quot;:85.2,&quot;width&quot;:842}"/>
</p:tagLst>
</file>

<file path=ppt/tags/tag67.xml><?xml version="1.0" encoding="utf-8"?>
<p:tagLst xmlns:p="http://schemas.openxmlformats.org/presentationml/2006/main">
  <p:tag name="KSO_WM_DIAGRAM_VIRTUALLY_FRAME" val="{&quot;height&quot;:250.15,&quot;left&quot;:78.25,&quot;top&quot;:85.2,&quot;width&quot;:842}"/>
</p:tagLst>
</file>

<file path=ppt/tags/tag68.xml><?xml version="1.0" encoding="utf-8"?>
<p:tagLst xmlns:p="http://schemas.openxmlformats.org/presentationml/2006/main">
  <p:tag name="KSO_WM_DIAGRAM_VIRTUALLY_FRAME" val="{&quot;height&quot;:250.15,&quot;left&quot;:78.25,&quot;top&quot;:85.2,&quot;width&quot;:842}"/>
</p:tagLst>
</file>

<file path=ppt/tags/tag69.xml><?xml version="1.0" encoding="utf-8"?>
<p:tagLst xmlns:p="http://schemas.openxmlformats.org/presentationml/2006/main">
  <p:tag name="KSO_WM_DIAGRAM_VIRTUALLY_FRAME" val="{&quot;height&quot;:250.15,&quot;left&quot;:78.25,&quot;top&quot;:85.2,&quot;width&quot;:842}"/>
</p:tagLst>
</file>

<file path=ppt/tags/tag7.xml><?xml version="1.0" encoding="utf-8"?>
<p:tagLst xmlns:p="http://schemas.openxmlformats.org/presentationml/2006/main">
  <p:tag name="PA" val="v5.2.9"/>
  <p:tag name="RESOURCELIBID_ANIM" val="553752"/>
</p:tagLst>
</file>

<file path=ppt/tags/tag70.xml><?xml version="1.0" encoding="utf-8"?>
<p:tagLst xmlns:p="http://schemas.openxmlformats.org/presentationml/2006/main">
  <p:tag name="KSO_WM_DIAGRAM_VIRTUALLY_FRAME" val="{&quot;height&quot;:250.15,&quot;left&quot;:78.25,&quot;top&quot;:85.2,&quot;width&quot;:842}"/>
</p:tagLst>
</file>

<file path=ppt/tags/tag71.xml><?xml version="1.0" encoding="utf-8"?>
<p:tagLst xmlns:p="http://schemas.openxmlformats.org/presentationml/2006/main">
  <p:tag name="KSO_WM_DIAGRAM_VIRTUALLY_FRAME" val="{&quot;height&quot;:250.15,&quot;left&quot;:78.25,&quot;top&quot;:85.2,&quot;width&quot;:842}"/>
</p:tagLst>
</file>

<file path=ppt/tags/tag72.xml><?xml version="1.0" encoding="utf-8"?>
<p:tagLst xmlns:p="http://schemas.openxmlformats.org/presentationml/2006/main">
  <p:tag name="KSO_WM_DIAGRAM_VIRTUALLY_FRAME" val="{&quot;height&quot;:250.15,&quot;left&quot;:78.25,&quot;top&quot;:85.2,&quot;width&quot;:842}"/>
</p:tagLst>
</file>

<file path=ppt/tags/tag73.xml><?xml version="1.0" encoding="utf-8"?>
<p:tagLst xmlns:p="http://schemas.openxmlformats.org/presentationml/2006/main">
  <p:tag name="KSO_WM_DIAGRAM_VIRTUALLY_FRAME" val="{&quot;height&quot;:250.15,&quot;left&quot;:78.25,&quot;top&quot;:85.2,&quot;width&quot;:842}"/>
</p:tagLst>
</file>

<file path=ppt/tags/tag74.xml><?xml version="1.0" encoding="utf-8"?>
<p:tagLst xmlns:p="http://schemas.openxmlformats.org/presentationml/2006/main">
  <p:tag name="KSO_WM_DIAGRAM_VIRTUALLY_FRAME" val="{&quot;height&quot;:250.15,&quot;left&quot;:78.25,&quot;top&quot;:85.2,&quot;width&quot;:842}"/>
</p:tagLst>
</file>

<file path=ppt/tags/tag75.xml><?xml version="1.0" encoding="utf-8"?>
<p:tagLst xmlns:p="http://schemas.openxmlformats.org/presentationml/2006/main">
  <p:tag name="KSO_WM_DIAGRAM_VIRTUALLY_FRAME" val="{&quot;height&quot;:250.15,&quot;left&quot;:78.25,&quot;top&quot;:85.2,&quot;width&quot;:842}"/>
</p:tagLst>
</file>

<file path=ppt/tags/tag76.xml><?xml version="1.0" encoding="utf-8"?>
<p:tagLst xmlns:p="http://schemas.openxmlformats.org/presentationml/2006/main">
  <p:tag name="KSO_WM_DIAGRAM_VIRTUALLY_FRAME" val="{&quot;height&quot;:250.15,&quot;left&quot;:78.25,&quot;top&quot;:85.2,&quot;width&quot;:842}"/>
</p:tagLst>
</file>

<file path=ppt/tags/tag77.xml><?xml version="1.0" encoding="utf-8"?>
<p:tagLst xmlns:p="http://schemas.openxmlformats.org/presentationml/2006/main">
  <p:tag name="KSO_WM_DIAGRAM_VIRTUALLY_FRAME" val="{&quot;height&quot;:250.15,&quot;left&quot;:78.25,&quot;top&quot;:85.2,&quot;width&quot;:842}"/>
</p:tagLst>
</file>

<file path=ppt/tags/tag78.xml><?xml version="1.0" encoding="utf-8"?>
<p:tagLst xmlns:p="http://schemas.openxmlformats.org/presentationml/2006/main">
  <p:tag name="KSO_WM_DIAGRAM_VIRTUALLY_FRAME" val="{&quot;height&quot;:250.15,&quot;left&quot;:78.25,&quot;top&quot;:85.2,&quot;width&quot;:842}"/>
</p:tagLst>
</file>

<file path=ppt/tags/tag79.xml><?xml version="1.0" encoding="utf-8"?>
<p:tagLst xmlns:p="http://schemas.openxmlformats.org/presentationml/2006/main">
  <p:tag name="PA" val="v5.2.9"/>
  <p:tag name="RESOURCELIBID_ANIM" val="553752"/>
</p:tagLst>
</file>

<file path=ppt/tags/tag8.xml><?xml version="1.0" encoding="utf-8"?>
<p:tagLst xmlns:p="http://schemas.openxmlformats.org/presentationml/2006/main">
  <p:tag name="PA" val="v5.2.9"/>
  <p:tag name="RESOURCELIBID_ANIM" val="553752"/>
</p:tagLst>
</file>

<file path=ppt/tags/tag80.xml><?xml version="1.0" encoding="utf-8"?>
<p:tagLst xmlns:p="http://schemas.openxmlformats.org/presentationml/2006/main">
  <p:tag name="PA" val="v5.2.9"/>
  <p:tag name="RESOURCELIBID_ANIM" val="553752"/>
</p:tagLst>
</file>

<file path=ppt/tags/tag81.xml><?xml version="1.0" encoding="utf-8"?>
<p:tagLst xmlns:p="http://schemas.openxmlformats.org/presentationml/2006/main">
  <p:tag name="PA" val="v5.2.9"/>
  <p:tag name="RESOURCELIBID_ANIM" val="553752"/>
</p:tagLst>
</file>

<file path=ppt/tags/tag82.xml><?xml version="1.0" encoding="utf-8"?>
<p:tagLst xmlns:p="http://schemas.openxmlformats.org/presentationml/2006/main">
  <p:tag name="PA" val="v5.2.9"/>
  <p:tag name="RESOURCELIBID_ANIM" val="553752"/>
</p:tagLst>
</file>

<file path=ppt/tags/tag83.xml><?xml version="1.0" encoding="utf-8"?>
<p:tagLst xmlns:p="http://schemas.openxmlformats.org/presentationml/2006/main">
  <p:tag name="PA" val="v5.2.9"/>
  <p:tag name="RESOURCELIBID_ANIM" val="553752"/>
</p:tagLst>
</file>

<file path=ppt/tags/tag84.xml><?xml version="1.0" encoding="utf-8"?>
<p:tagLst xmlns:p="http://schemas.openxmlformats.org/presentationml/2006/main">
  <p:tag name="PA" val="v5.2.9"/>
  <p:tag name="RESOURCELIBID_ANIM" val="553752"/>
</p:tagLst>
</file>

<file path=ppt/tags/tag85.xml><?xml version="1.0" encoding="utf-8"?>
<p:tagLst xmlns:p="http://schemas.openxmlformats.org/presentationml/2006/main">
  <p:tag name="PA" val="v5.2.9"/>
  <p:tag name="RESOURCELIBID_ANIM" val="553752"/>
</p:tagLst>
</file>

<file path=ppt/tags/tag86.xml><?xml version="1.0" encoding="utf-8"?>
<p:tagLst xmlns:p="http://schemas.openxmlformats.org/presentationml/2006/main">
  <p:tag name="PA" val="v5.2.9"/>
  <p:tag name="RESOURCELIBID_ANIM" val="553752"/>
</p:tagLst>
</file>

<file path=ppt/tags/tag87.xml><?xml version="1.0" encoding="utf-8"?>
<p:tagLst xmlns:p="http://schemas.openxmlformats.org/presentationml/2006/main">
  <p:tag name="PA" val="v5.2.9"/>
  <p:tag name="RESOURCELIBID_ANIM" val="553752"/>
</p:tagLst>
</file>

<file path=ppt/tags/tag88.xml><?xml version="1.0" encoding="utf-8"?>
<p:tagLst xmlns:p="http://schemas.openxmlformats.org/presentationml/2006/main">
  <p:tag name="PA" val="v5.2.9"/>
  <p:tag name="RESOURCELIBID_ANIM" val="553752"/>
</p:tagLst>
</file>

<file path=ppt/tags/tag89.xml><?xml version="1.0" encoding="utf-8"?>
<p:tagLst xmlns:p="http://schemas.openxmlformats.org/presentationml/2006/main">
  <p:tag name="PA" val="v5.2.9"/>
  <p:tag name="RESOURCELIBID_ANIM" val="553752"/>
</p:tagLst>
</file>

<file path=ppt/tags/tag9.xml><?xml version="1.0" encoding="utf-8"?>
<p:tagLst xmlns:p="http://schemas.openxmlformats.org/presentationml/2006/main">
  <p:tag name="PA" val="v5.2.9"/>
  <p:tag name="RESOURCELIBID_ANIM" val="553752"/>
</p:tagLst>
</file>

<file path=ppt/tags/tag90.xml><?xml version="1.0" encoding="utf-8"?>
<p:tagLst xmlns:p="http://schemas.openxmlformats.org/presentationml/2006/main">
  <p:tag name="PA" val="v5.2.9"/>
  <p:tag name="RESOURCELIBID_ANIM" val="553752"/>
</p:tagLst>
</file>

<file path=ppt/tags/tag91.xml><?xml version="1.0" encoding="utf-8"?>
<p:tagLst xmlns:p="http://schemas.openxmlformats.org/presentationml/2006/main">
  <p:tag name="PA" val="v5.2.9"/>
  <p:tag name="RESOURCELIBID_ANIM" val="553752"/>
</p:tagLst>
</file>

<file path=ppt/tags/tag92.xml><?xml version="1.0" encoding="utf-8"?>
<p:tagLst xmlns:p="http://schemas.openxmlformats.org/presentationml/2006/main">
  <p:tag name="PA" val="v5.2.9"/>
  <p:tag name="RESOURCELIBID_ANIM" val="553752"/>
</p:tagLst>
</file>

<file path=ppt/tags/tag93.xml><?xml version="1.0" encoding="utf-8"?>
<p:tagLst xmlns:p="http://schemas.openxmlformats.org/presentationml/2006/main">
  <p:tag name="PA" val="v5.2.9"/>
  <p:tag name="RESOURCELIBID_ANIM" val="553752"/>
</p:tagLst>
</file>

<file path=ppt/tags/tag94.xml><?xml version="1.0" encoding="utf-8"?>
<p:tagLst xmlns:p="http://schemas.openxmlformats.org/presentationml/2006/main">
  <p:tag name="PA" val="v5.2.9"/>
  <p:tag name="RESOURCELIBID_ANIM" val="553752"/>
</p:tagLst>
</file>

<file path=ppt/tags/tag95.xml><?xml version="1.0" encoding="utf-8"?>
<p:tagLst xmlns:p="http://schemas.openxmlformats.org/presentationml/2006/main">
  <p:tag name="PA" val="v5.2.9"/>
  <p:tag name="RESOURCELIBID_ANIM" val="553752"/>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第一PPT，www.1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y1bkmcz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3255</Words>
  <Application>WPS 演示</Application>
  <PresentationFormat>自定义</PresentationFormat>
  <Paragraphs>256</Paragraphs>
  <Slides>18</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Calibri</vt:lpstr>
      <vt:lpstr>Arial</vt:lpstr>
      <vt:lpstr>OPPOSans R</vt:lpstr>
      <vt:lpstr>Calibri</vt:lpstr>
      <vt:lpstr>楷体</vt:lpstr>
      <vt:lpstr>微软雅黑</vt:lpstr>
      <vt:lpstr>Wingdings</vt:lpstr>
      <vt:lpstr>阿里巴巴普惠体 M</vt:lpstr>
      <vt:lpstr>Lato Light</vt:lpstr>
      <vt:lpstr>Segoe Print</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蓝色医疗医学</dc:title>
  <dc:creator>第一PPT</dc:creator>
  <cp:keywords>www.1ppt.com</cp:keywords>
  <dc:description>www.1ppt.com</dc:description>
  <cp:lastModifiedBy>荷塘月色</cp:lastModifiedBy>
  <cp:revision>146</cp:revision>
  <dcterms:created xsi:type="dcterms:W3CDTF">2020-02-16T05:00:00Z</dcterms:created>
  <dcterms:modified xsi:type="dcterms:W3CDTF">2025-02-11T07:12:31Z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915921ACCC12428688FB893723CDD314_12</vt:lpwstr>
  </property>
</Properties>
</file>